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Default Extension="gif" ContentType="image/gif"/>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3.xml" ContentType="application/vnd.openxmlformats-officedocument.theme+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notesSlides/notesSlide45.xml" ContentType="application/vnd.openxmlformats-officedocument.presentationml.notesSlide+xml"/>
  <Override PartName="/ppt/notesSlides/notesSlide46.xml" ContentType="application/vnd.openxmlformats-officedocument.presentationml.notesSlide+xml"/>
  <Override PartName="/ppt/notesSlides/notesSlide47.xml" ContentType="application/vnd.openxmlformats-officedocument.presentationml.notesSlide+xml"/>
  <Override PartName="/ppt/notesSlides/notesSlide4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70" r:id="rId1"/>
    <p:sldMasterId id="2147483671" r:id="rId2"/>
    <p:sldMasterId id="2147483672" r:id="rId3"/>
    <p:sldMasterId id="2147483673" r:id="rId4"/>
  </p:sldMasterIdLst>
  <p:notesMasterIdLst>
    <p:notesMasterId r:id="rId53"/>
  </p:notesMasterIdLst>
  <p:sldIdLst>
    <p:sldId id="256" r:id="rId5"/>
    <p:sldId id="257" r:id="rId6"/>
    <p:sldId id="259" r:id="rId7"/>
    <p:sldId id="258" r:id="rId8"/>
    <p:sldId id="260" r:id="rId9"/>
    <p:sldId id="261" r:id="rId10"/>
    <p:sldId id="262" r:id="rId11"/>
    <p:sldId id="263" r:id="rId12"/>
    <p:sldId id="264" r:id="rId13"/>
    <p:sldId id="265" r:id="rId14"/>
    <p:sldId id="266" r:id="rId15"/>
    <p:sldId id="268" r:id="rId16"/>
    <p:sldId id="269" r:id="rId17"/>
    <p:sldId id="270" r:id="rId18"/>
    <p:sldId id="271" r:id="rId19"/>
    <p:sldId id="272" r:id="rId20"/>
    <p:sldId id="273" r:id="rId21"/>
    <p:sldId id="274" r:id="rId22"/>
    <p:sldId id="275" r:id="rId23"/>
    <p:sldId id="276" r:id="rId24"/>
    <p:sldId id="277" r:id="rId25"/>
    <p:sldId id="278" r:id="rId26"/>
    <p:sldId id="279" r:id="rId27"/>
    <p:sldId id="280" r:id="rId28"/>
    <p:sldId id="281" r:id="rId29"/>
    <p:sldId id="282" r:id="rId30"/>
    <p:sldId id="283" r:id="rId31"/>
    <p:sldId id="284" r:id="rId32"/>
    <p:sldId id="305" r:id="rId33"/>
    <p:sldId id="286" r:id="rId34"/>
    <p:sldId id="287" r:id="rId35"/>
    <p:sldId id="288" r:id="rId36"/>
    <p:sldId id="289" r:id="rId37"/>
    <p:sldId id="290" r:id="rId38"/>
    <p:sldId id="291" r:id="rId39"/>
    <p:sldId id="292" r:id="rId40"/>
    <p:sldId id="293" r:id="rId41"/>
    <p:sldId id="294" r:id="rId42"/>
    <p:sldId id="295" r:id="rId43"/>
    <p:sldId id="296" r:id="rId44"/>
    <p:sldId id="297" r:id="rId45"/>
    <p:sldId id="298" r:id="rId46"/>
    <p:sldId id="299" r:id="rId47"/>
    <p:sldId id="300" r:id="rId48"/>
    <p:sldId id="301" r:id="rId49"/>
    <p:sldId id="302" r:id="rId50"/>
    <p:sldId id="303" r:id="rId51"/>
    <p:sldId id="304" r:id="rId52"/>
  </p:sldIdLst>
  <p:sldSz cx="9144000" cy="5143500" type="screen16x9"/>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8C65882E-E140-48B0-B56D-9FD4F3A2432F}">
  <a:tblStyle styleId="{8C65882E-E140-48B0-B56D-9FD4F3A2432F}" styleName="Table_0">
    <a:wholeTbl>
      <a:tcStyle>
        <a:tcBdr>
          <a:left>
            <a:ln w="9525" cap="flat" cmpd="sng">
              <a:solidFill>
                <a:srgbClr val="000000"/>
              </a:solidFill>
              <a:prstDash val="solid"/>
              <a:round/>
              <a:headEnd type="none" w="med" len="med"/>
              <a:tailEnd type="none" w="med" len="med"/>
            </a:ln>
          </a:left>
          <a:right>
            <a:ln w="9525" cap="flat" cmpd="sng">
              <a:solidFill>
                <a:srgbClr val="000000"/>
              </a:solidFill>
              <a:prstDash val="solid"/>
              <a:round/>
              <a:headEnd type="none" w="med" len="med"/>
              <a:tailEnd type="none" w="med" len="med"/>
            </a:ln>
          </a:right>
          <a:top>
            <a:ln w="9525" cap="flat" cmpd="sng">
              <a:solidFill>
                <a:srgbClr val="000000"/>
              </a:solidFill>
              <a:prstDash val="solid"/>
              <a:round/>
              <a:headEnd type="none" w="med" len="med"/>
              <a:tailEnd type="none" w="med" len="med"/>
            </a:ln>
          </a:top>
          <a:bottom>
            <a:ln w="9525" cap="flat" cmpd="sng">
              <a:solidFill>
                <a:srgbClr val="000000"/>
              </a:solidFill>
              <a:prstDash val="solid"/>
              <a:round/>
              <a:headEnd type="none" w="med" len="med"/>
              <a:tailEnd type="none" w="med" len="med"/>
            </a:ln>
          </a:bottom>
          <a:insideH>
            <a:ln w="9525" cap="flat" cmpd="sng">
              <a:solidFill>
                <a:srgbClr val="000000"/>
              </a:solidFill>
              <a:prstDash val="solid"/>
              <a:round/>
              <a:headEnd type="none" w="med" len="med"/>
              <a:tailEnd type="none" w="med" len="med"/>
            </a:ln>
          </a:insideH>
          <a:insideV>
            <a:ln w="9525" cap="flat" cmpd="sng">
              <a:solidFill>
                <a:srgbClr val="000000"/>
              </a:solidFill>
              <a:prstDash val="solid"/>
              <a:round/>
              <a:headEnd type="none" w="med" len="med"/>
              <a:tailEnd type="none" w="med" len="med"/>
            </a:ln>
          </a:insideV>
        </a:tcBdr>
      </a:tcStyle>
    </a:wholeTbl>
  </a:tblStyle>
  <a:tblStyle styleId="{19C5DEE6-B2DB-4C13-B622-57A3C9E16AFB}" styleName="Table_1">
    <a:wholeTbl>
      <a:tcTxStyle b="off" i="off">
        <a:font>
          <a:latin typeface="Arial"/>
          <a:ea typeface="Arial"/>
          <a:cs typeface="Arial"/>
        </a:font>
        <a:srgbClr val="000000"/>
      </a:tcTxStyle>
      <a:tcStyle>
        <a:tcBdr>
          <a:left>
            <a:ln w="9525" cap="flat" cmpd="sng">
              <a:solidFill>
                <a:srgbClr val="000000">
                  <a:alpha val="0"/>
                </a:srgbClr>
              </a:solidFill>
              <a:prstDash val="solid"/>
              <a:round/>
              <a:headEnd type="none" w="med" len="med"/>
              <a:tailEnd type="none" w="med" len="med"/>
            </a:ln>
          </a:left>
          <a:right>
            <a:ln w="9525" cap="flat" cmpd="sng">
              <a:solidFill>
                <a:srgbClr val="000000">
                  <a:alpha val="0"/>
                </a:srgbClr>
              </a:solidFill>
              <a:prstDash val="solid"/>
              <a:round/>
              <a:headEnd type="none" w="med" len="med"/>
              <a:tailEnd type="none" w="med" len="med"/>
            </a:ln>
          </a:right>
          <a:top>
            <a:ln w="9525" cap="flat" cmpd="sng">
              <a:solidFill>
                <a:srgbClr val="000000">
                  <a:alpha val="0"/>
                </a:srgbClr>
              </a:solidFill>
              <a:prstDash val="solid"/>
              <a:round/>
              <a:headEnd type="none" w="med" len="med"/>
              <a:tailEnd type="none" w="med" len="med"/>
            </a:ln>
          </a:top>
          <a:bottom>
            <a:ln w="9525" cap="flat" cmpd="sng">
              <a:solidFill>
                <a:srgbClr val="000000">
                  <a:alpha val="0"/>
                </a:srgbClr>
              </a:solidFill>
              <a:prstDash val="solid"/>
              <a:round/>
              <a:headEnd type="none" w="med" len="med"/>
              <a:tailEnd type="none" w="med" len="med"/>
            </a:ln>
          </a:bottom>
          <a:insideH>
            <a:ln w="9525" cap="flat" cmpd="sng">
              <a:solidFill>
                <a:srgbClr val="000000">
                  <a:alpha val="0"/>
                </a:srgbClr>
              </a:solidFill>
              <a:prstDash val="solid"/>
              <a:round/>
              <a:headEnd type="none" w="med" len="med"/>
              <a:tailEnd type="none" w="med" len="med"/>
            </a:ln>
          </a:insideH>
          <a:insideV>
            <a:ln w="9525" cap="flat" cmpd="sng">
              <a:solidFill>
                <a:srgbClr val="000000">
                  <a:alpha val="0"/>
                </a:srgbClr>
              </a:solidFill>
              <a:prstDash val="solid"/>
              <a:round/>
              <a:headEnd type="none" w="med" len="med"/>
              <a:tailEnd type="none" w="med" len="med"/>
            </a:ln>
          </a:insideV>
        </a:tcBdr>
        <a:fill>
          <a:solidFill>
            <a:srgbClr val="FFFFFF">
              <a:alpha val="0"/>
            </a:srgbClr>
          </a:solid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83974" autoAdjust="0"/>
  </p:normalViewPr>
  <p:slideViewPr>
    <p:cSldViewPr snapToGrid="0" snapToObjects="1">
      <p:cViewPr varScale="1">
        <p:scale>
          <a:sx n="188" d="100"/>
          <a:sy n="188" d="100"/>
        </p:scale>
        <p:origin x="-112" y="-456"/>
      </p:cViewPr>
      <p:guideLst>
        <p:guide orient="horz" pos="162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4" Type="http://schemas.openxmlformats.org/officeDocument/2006/relationships/slide" Target="slides/slide10.xml"/><Relationship Id="rId15" Type="http://schemas.openxmlformats.org/officeDocument/2006/relationships/slide" Target="slides/slide11.xml"/><Relationship Id="rId16" Type="http://schemas.openxmlformats.org/officeDocument/2006/relationships/slide" Target="slides/slide12.xml"/><Relationship Id="rId17" Type="http://schemas.openxmlformats.org/officeDocument/2006/relationships/slide" Target="slides/slide13.xml"/><Relationship Id="rId18" Type="http://schemas.openxmlformats.org/officeDocument/2006/relationships/slide" Target="slides/slide14.xml"/><Relationship Id="rId19" Type="http://schemas.openxmlformats.org/officeDocument/2006/relationships/slide" Target="slides/slide15.xml"/><Relationship Id="rId50" Type="http://schemas.openxmlformats.org/officeDocument/2006/relationships/slide" Target="slides/slide46.xml"/><Relationship Id="rId51" Type="http://schemas.openxmlformats.org/officeDocument/2006/relationships/slide" Target="slides/slide47.xml"/><Relationship Id="rId52" Type="http://schemas.openxmlformats.org/officeDocument/2006/relationships/slide" Target="slides/slide48.xml"/><Relationship Id="rId53" Type="http://schemas.openxmlformats.org/officeDocument/2006/relationships/notesMaster" Target="notesMasters/notesMaster1.xml"/><Relationship Id="rId54" Type="http://schemas.openxmlformats.org/officeDocument/2006/relationships/printerSettings" Target="printerSettings/printerSettings1.bin"/><Relationship Id="rId55" Type="http://schemas.openxmlformats.org/officeDocument/2006/relationships/presProps" Target="presProps.xml"/><Relationship Id="rId56" Type="http://schemas.openxmlformats.org/officeDocument/2006/relationships/viewProps" Target="viewProps.xml"/><Relationship Id="rId57" Type="http://schemas.openxmlformats.org/officeDocument/2006/relationships/theme" Target="theme/theme1.xml"/><Relationship Id="rId58" Type="http://schemas.openxmlformats.org/officeDocument/2006/relationships/tableStyles" Target="tableStyles.xml"/><Relationship Id="rId40" Type="http://schemas.openxmlformats.org/officeDocument/2006/relationships/slide" Target="slides/slide36.xml"/><Relationship Id="rId41" Type="http://schemas.openxmlformats.org/officeDocument/2006/relationships/slide" Target="slides/slide37.xml"/><Relationship Id="rId42" Type="http://schemas.openxmlformats.org/officeDocument/2006/relationships/slide" Target="slides/slide38.xml"/><Relationship Id="rId43" Type="http://schemas.openxmlformats.org/officeDocument/2006/relationships/slide" Target="slides/slide39.xml"/><Relationship Id="rId44" Type="http://schemas.openxmlformats.org/officeDocument/2006/relationships/slide" Target="slides/slide40.xml"/><Relationship Id="rId45" Type="http://schemas.openxmlformats.org/officeDocument/2006/relationships/slide" Target="slides/slide41.xml"/><Relationship Id="rId46" Type="http://schemas.openxmlformats.org/officeDocument/2006/relationships/slide" Target="slides/slide42.xml"/><Relationship Id="rId47" Type="http://schemas.openxmlformats.org/officeDocument/2006/relationships/slide" Target="slides/slide43.xml"/><Relationship Id="rId48" Type="http://schemas.openxmlformats.org/officeDocument/2006/relationships/slide" Target="slides/slide44.xml"/><Relationship Id="rId49" Type="http://schemas.openxmlformats.org/officeDocument/2006/relationships/slide" Target="slides/slide45.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 Id="rId9" Type="http://schemas.openxmlformats.org/officeDocument/2006/relationships/slide" Target="slides/slide5.xml"/><Relationship Id="rId30" Type="http://schemas.openxmlformats.org/officeDocument/2006/relationships/slide" Target="slides/slide26.xml"/><Relationship Id="rId31" Type="http://schemas.openxmlformats.org/officeDocument/2006/relationships/slide" Target="slides/slide27.xml"/><Relationship Id="rId32" Type="http://schemas.openxmlformats.org/officeDocument/2006/relationships/slide" Target="slides/slide28.xml"/><Relationship Id="rId33" Type="http://schemas.openxmlformats.org/officeDocument/2006/relationships/slide" Target="slides/slide29.xml"/><Relationship Id="rId34" Type="http://schemas.openxmlformats.org/officeDocument/2006/relationships/slide" Target="slides/slide30.xml"/><Relationship Id="rId35" Type="http://schemas.openxmlformats.org/officeDocument/2006/relationships/slide" Target="slides/slide31.xml"/><Relationship Id="rId36" Type="http://schemas.openxmlformats.org/officeDocument/2006/relationships/slide" Target="slides/slide32.xml"/><Relationship Id="rId37" Type="http://schemas.openxmlformats.org/officeDocument/2006/relationships/slide" Target="slides/slide33.xml"/><Relationship Id="rId38" Type="http://schemas.openxmlformats.org/officeDocument/2006/relationships/slide" Target="slides/slide34.xml"/><Relationship Id="rId39" Type="http://schemas.openxmlformats.org/officeDocument/2006/relationships/slide" Target="slides/slide35.xml"/><Relationship Id="rId20" Type="http://schemas.openxmlformats.org/officeDocument/2006/relationships/slide" Target="slides/slide16.xml"/><Relationship Id="rId21" Type="http://schemas.openxmlformats.org/officeDocument/2006/relationships/slide" Target="slides/slide17.xml"/><Relationship Id="rId22" Type="http://schemas.openxmlformats.org/officeDocument/2006/relationships/slide" Target="slides/slide18.xml"/><Relationship Id="rId23" Type="http://schemas.openxmlformats.org/officeDocument/2006/relationships/slide" Target="slides/slide19.xml"/><Relationship Id="rId24" Type="http://schemas.openxmlformats.org/officeDocument/2006/relationships/slide" Target="slides/slide20.xml"/><Relationship Id="rId25" Type="http://schemas.openxmlformats.org/officeDocument/2006/relationships/slide" Target="slides/slide21.xml"/><Relationship Id="rId26" Type="http://schemas.openxmlformats.org/officeDocument/2006/relationships/slide" Target="slides/slide22.xml"/><Relationship Id="rId27" Type="http://schemas.openxmlformats.org/officeDocument/2006/relationships/slide" Target="slides/slide23.xml"/><Relationship Id="rId28" Type="http://schemas.openxmlformats.org/officeDocument/2006/relationships/slide" Target="slides/slide24.xml"/><Relationship Id="rId29" Type="http://schemas.openxmlformats.org/officeDocument/2006/relationships/slide" Target="slides/slide25.xml"/><Relationship Id="rId10" Type="http://schemas.openxmlformats.org/officeDocument/2006/relationships/slide" Target="slides/slide6.xml"/><Relationship Id="rId11" Type="http://schemas.openxmlformats.org/officeDocument/2006/relationships/slide" Target="slides/slide7.xml"/><Relationship Id="rId12" Type="http://schemas.openxmlformats.org/officeDocument/2006/relationships/slide" Target="slides/slide8.xml"/></Relationships>
</file>

<file path=ppt/media/image2.jpeg>
</file>

<file path=ppt/media/image3.gif>
</file>

<file path=ppt/notesMasters/_rels/notesMaster1.xml.rels><?xml version="1.0" encoding="UTF-8" standalone="yes"?>
<Relationships xmlns="http://schemas.openxmlformats.org/package/2006/relationships"><Relationship Id="rId1" Type="http://schemas.openxmlformats.org/officeDocument/2006/relationships/theme" Target="../theme/theme5.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 name="Shape 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marL="0" marR="0" indent="0" algn="l" rtl="0">
              <a:spcBef>
                <a:spcPts val="0"/>
              </a:spcBef>
              <a:defRPr sz="1200" b="0" i="0" u="none" strike="noStrike" cap="none" baseline="0">
                <a:solidFill>
                  <a:schemeClr val="dk1"/>
                </a:solidFill>
                <a:latin typeface="Arial"/>
                <a:ea typeface="Arial"/>
                <a:cs typeface="Arial"/>
                <a:sym typeface="Arial"/>
              </a:defRPr>
            </a:lvl1pPr>
            <a:lvl2pPr marL="457200" marR="0" indent="0" algn="l" rtl="0">
              <a:spcBef>
                <a:spcPts val="0"/>
              </a:spcBef>
              <a:defRPr sz="1200" b="0" i="0" u="none" strike="noStrike" cap="none" baseline="0">
                <a:solidFill>
                  <a:schemeClr val="dk1"/>
                </a:solidFill>
                <a:latin typeface="Arial"/>
                <a:ea typeface="Arial"/>
                <a:cs typeface="Arial"/>
                <a:sym typeface="Arial"/>
              </a:defRPr>
            </a:lvl2pPr>
            <a:lvl3pPr marL="914400" marR="0" indent="0" algn="l" rtl="0">
              <a:spcBef>
                <a:spcPts val="0"/>
              </a:spcBef>
              <a:defRPr sz="1200" b="0" i="0" u="none" strike="noStrike" cap="none" baseline="0">
                <a:solidFill>
                  <a:schemeClr val="dk1"/>
                </a:solidFill>
                <a:latin typeface="Arial"/>
                <a:ea typeface="Arial"/>
                <a:cs typeface="Arial"/>
                <a:sym typeface="Arial"/>
              </a:defRPr>
            </a:lvl3pPr>
            <a:lvl4pPr marL="1371600" marR="0" indent="0" algn="l" rtl="0">
              <a:spcBef>
                <a:spcPts val="0"/>
              </a:spcBef>
              <a:defRPr sz="1200" b="0" i="0" u="none" strike="noStrike" cap="none" baseline="0">
                <a:solidFill>
                  <a:schemeClr val="dk1"/>
                </a:solidFill>
                <a:latin typeface="Arial"/>
                <a:ea typeface="Arial"/>
                <a:cs typeface="Arial"/>
                <a:sym typeface="Arial"/>
              </a:defRPr>
            </a:lvl4pPr>
            <a:lvl5pPr marL="1828800" marR="0" indent="0" algn="l" rtl="0">
              <a:spcBef>
                <a:spcPts val="0"/>
              </a:spcBef>
              <a:defRPr sz="1200" b="0" i="0" u="none" strike="noStrike" cap="none" baseline="0">
                <a:solidFill>
                  <a:schemeClr val="dk1"/>
                </a:solidFill>
                <a:latin typeface="Arial"/>
                <a:ea typeface="Arial"/>
                <a:cs typeface="Arial"/>
                <a:sym typeface="Arial"/>
              </a:defRPr>
            </a:lvl5pPr>
            <a:lvl6pPr marL="2286000" marR="0" indent="0" algn="l" rtl="0">
              <a:spcBef>
                <a:spcPts val="0"/>
              </a:spcBef>
              <a:defRPr sz="1200" b="0" i="0" u="none" strike="noStrike" cap="none" baseline="0">
                <a:solidFill>
                  <a:schemeClr val="dk1"/>
                </a:solidFill>
                <a:latin typeface="Arial"/>
                <a:ea typeface="Arial"/>
                <a:cs typeface="Arial"/>
                <a:sym typeface="Arial"/>
              </a:defRPr>
            </a:lvl6pPr>
            <a:lvl7pPr marL="2743200" marR="0" indent="0" algn="l" rtl="0">
              <a:spcBef>
                <a:spcPts val="0"/>
              </a:spcBef>
              <a:defRPr sz="1200" b="0" i="0" u="none" strike="noStrike" cap="none" baseline="0">
                <a:solidFill>
                  <a:schemeClr val="dk1"/>
                </a:solidFill>
                <a:latin typeface="Arial"/>
                <a:ea typeface="Arial"/>
                <a:cs typeface="Arial"/>
                <a:sym typeface="Arial"/>
              </a:defRPr>
            </a:lvl7pPr>
            <a:lvl8pPr marL="3200400" marR="0" indent="0" algn="l" rtl="0">
              <a:spcBef>
                <a:spcPts val="0"/>
              </a:spcBef>
              <a:defRPr sz="1200" b="0" i="0" u="none" strike="noStrike" cap="none" baseline="0">
                <a:solidFill>
                  <a:schemeClr val="dk1"/>
                </a:solidFill>
                <a:latin typeface="Arial"/>
                <a:ea typeface="Arial"/>
                <a:cs typeface="Arial"/>
                <a:sym typeface="Arial"/>
              </a:defRPr>
            </a:lvl8pPr>
            <a:lvl9pPr marL="3657600" marR="0" indent="0" algn="l" rtl="0">
              <a:spcBef>
                <a:spcPts val="0"/>
              </a:spcBef>
              <a:defRPr sz="1200" b="0" i="0" u="none" strike="noStrike" cap="none" baseline="0">
                <a:solidFill>
                  <a:schemeClr val="dk1"/>
                </a:solidFill>
                <a:latin typeface="Arial"/>
                <a:ea typeface="Arial"/>
                <a:cs typeface="Arial"/>
                <a:sym typeface="Arial"/>
              </a:defRPr>
            </a:lvl9pPr>
          </a:lstStyle>
          <a:p>
            <a:endParaRPr/>
          </a:p>
        </p:txBody>
      </p:sp>
    </p:spTree>
    <p:extLst>
      <p:ext uri="{BB962C8B-B14F-4D97-AF65-F5344CB8AC3E}">
        <p14:creationId xmlns:p14="http://schemas.microsoft.com/office/powerpoint/2010/main" val="997942951"/>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3.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4.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5.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6.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7.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8.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9.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0.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2.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3.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4.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5.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6.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7.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8.xml"/></Relationships>
</file>

<file path=ppt/notesSlides/_rels/notesSlide2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9.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3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0.xml"/></Relationships>
</file>

<file path=ppt/notesSlides/_rels/notesSlide3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1.xml"/></Relationships>
</file>

<file path=ppt/notesSlides/_rels/notesSlide3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2.xml"/></Relationships>
</file>

<file path=ppt/notesSlides/_rels/notesSlide3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3.xml"/></Relationships>
</file>

<file path=ppt/notesSlides/_rels/notesSlide3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4.xml"/></Relationships>
</file>

<file path=ppt/notesSlides/_rels/notesSlide3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5.xml"/></Relationships>
</file>

<file path=ppt/notesSlides/_rels/notesSlide3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6.xml"/></Relationships>
</file>

<file path=ppt/notesSlides/_rels/notesSlide3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7.xml"/></Relationships>
</file>

<file path=ppt/notesSlides/_rels/notesSlide3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8.xml"/></Relationships>
</file>

<file path=ppt/notesSlides/_rels/notesSlide3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9.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4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0.xml"/></Relationships>
</file>

<file path=ppt/notesSlides/_rels/notesSlide4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1.xml"/></Relationships>
</file>

<file path=ppt/notesSlides/_rels/notesSlide4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2.xml"/></Relationships>
</file>

<file path=ppt/notesSlides/_rels/notesSlide4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3.xml"/></Relationships>
</file>

<file path=ppt/notesSlides/_rels/notesSlide4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4.xml"/></Relationships>
</file>

<file path=ppt/notesSlides/_rels/notesSlide4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5.xml"/></Relationships>
</file>

<file path=ppt/notesSlides/_rels/notesSlide4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6.xml"/></Relationships>
</file>

<file path=ppt/notesSlides/_rels/notesSlide4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7.xml"/></Relationships>
</file>

<file path=ppt/notesSlides/_rels/notesSlide4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8.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7"/>
        <p:cNvGrpSpPr/>
        <p:nvPr/>
      </p:nvGrpSpPr>
      <p:grpSpPr>
        <a:xfrm>
          <a:off x="0" y="0"/>
          <a:ext cx="0" cy="0"/>
          <a:chOff x="0" y="0"/>
          <a:chExt cx="0" cy="0"/>
        </a:xfrm>
      </p:grpSpPr>
      <p:sp>
        <p:nvSpPr>
          <p:cNvPr id="38" name="Shape 3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9" name="Shape 39"/>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8"/>
        <p:cNvGrpSpPr/>
        <p:nvPr/>
      </p:nvGrpSpPr>
      <p:grpSpPr>
        <a:xfrm>
          <a:off x="0" y="0"/>
          <a:ext cx="0" cy="0"/>
          <a:chOff x="0" y="0"/>
          <a:chExt cx="0" cy="0"/>
        </a:xfrm>
      </p:grpSpPr>
      <p:sp>
        <p:nvSpPr>
          <p:cNvPr id="169" name="Shape 16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70" name="Shape 170"/>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5"/>
        <p:cNvGrpSpPr/>
        <p:nvPr/>
      </p:nvGrpSpPr>
      <p:grpSpPr>
        <a:xfrm>
          <a:off x="0" y="0"/>
          <a:ext cx="0" cy="0"/>
          <a:chOff x="0" y="0"/>
          <a:chExt cx="0" cy="0"/>
        </a:xfrm>
      </p:grpSpPr>
      <p:sp>
        <p:nvSpPr>
          <p:cNvPr id="176" name="Shape 17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77" name="Shape 177"/>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9"/>
        <p:cNvGrpSpPr/>
        <p:nvPr/>
      </p:nvGrpSpPr>
      <p:grpSpPr>
        <a:xfrm>
          <a:off x="0" y="0"/>
          <a:ext cx="0" cy="0"/>
          <a:chOff x="0" y="0"/>
          <a:chExt cx="0" cy="0"/>
        </a:xfrm>
      </p:grpSpPr>
      <p:sp>
        <p:nvSpPr>
          <p:cNvPr id="210" name="Shape 210"/>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
        <p:nvSpPr>
          <p:cNvPr id="211" name="Shape 21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6"/>
        <p:cNvGrpSpPr/>
        <p:nvPr/>
      </p:nvGrpSpPr>
      <p:grpSpPr>
        <a:xfrm>
          <a:off x="0" y="0"/>
          <a:ext cx="0" cy="0"/>
          <a:chOff x="0" y="0"/>
          <a:chExt cx="0" cy="0"/>
        </a:xfrm>
      </p:grpSpPr>
      <p:sp>
        <p:nvSpPr>
          <p:cNvPr id="217" name="Shape 21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18" name="Shape 218"/>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3"/>
        <p:cNvGrpSpPr/>
        <p:nvPr/>
      </p:nvGrpSpPr>
      <p:grpSpPr>
        <a:xfrm>
          <a:off x="0" y="0"/>
          <a:ext cx="0" cy="0"/>
          <a:chOff x="0" y="0"/>
          <a:chExt cx="0" cy="0"/>
        </a:xfrm>
      </p:grpSpPr>
      <p:sp>
        <p:nvSpPr>
          <p:cNvPr id="224" name="Shape 22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25" name="Shape 225"/>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dirty="0">
              <a:solidFill>
                <a:schemeClr val="dk1"/>
              </a:solidFill>
              <a:latin typeface="Arial"/>
              <a:ea typeface="Arial"/>
              <a:cs typeface="Arial"/>
              <a:sym typeface="Arial"/>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30"/>
        <p:cNvGrpSpPr/>
        <p:nvPr/>
      </p:nvGrpSpPr>
      <p:grpSpPr>
        <a:xfrm>
          <a:off x="0" y="0"/>
          <a:ext cx="0" cy="0"/>
          <a:chOff x="0" y="0"/>
          <a:chExt cx="0" cy="0"/>
        </a:xfrm>
      </p:grpSpPr>
      <p:sp>
        <p:nvSpPr>
          <p:cNvPr id="231" name="Shape 2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32" name="Shape 23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35"/>
        <p:cNvGrpSpPr/>
        <p:nvPr/>
      </p:nvGrpSpPr>
      <p:grpSpPr>
        <a:xfrm>
          <a:off x="0" y="0"/>
          <a:ext cx="0" cy="0"/>
          <a:chOff x="0" y="0"/>
          <a:chExt cx="0" cy="0"/>
        </a:xfrm>
      </p:grpSpPr>
      <p:sp>
        <p:nvSpPr>
          <p:cNvPr id="236" name="Shape 23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37" name="Shape 237"/>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42"/>
        <p:cNvGrpSpPr/>
        <p:nvPr/>
      </p:nvGrpSpPr>
      <p:grpSpPr>
        <a:xfrm>
          <a:off x="0" y="0"/>
          <a:ext cx="0" cy="0"/>
          <a:chOff x="0" y="0"/>
          <a:chExt cx="0" cy="0"/>
        </a:xfrm>
      </p:grpSpPr>
      <p:sp>
        <p:nvSpPr>
          <p:cNvPr id="243" name="Shape 24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44" name="Shape 244"/>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49"/>
        <p:cNvGrpSpPr/>
        <p:nvPr/>
      </p:nvGrpSpPr>
      <p:grpSpPr>
        <a:xfrm>
          <a:off x="0" y="0"/>
          <a:ext cx="0" cy="0"/>
          <a:chOff x="0" y="0"/>
          <a:chExt cx="0" cy="0"/>
        </a:xfrm>
      </p:grpSpPr>
      <p:sp>
        <p:nvSpPr>
          <p:cNvPr id="250" name="Shape 25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51" name="Shape 251"/>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58"/>
        <p:cNvGrpSpPr/>
        <p:nvPr/>
      </p:nvGrpSpPr>
      <p:grpSpPr>
        <a:xfrm>
          <a:off x="0" y="0"/>
          <a:ext cx="0" cy="0"/>
          <a:chOff x="0" y="0"/>
          <a:chExt cx="0" cy="0"/>
        </a:xfrm>
      </p:grpSpPr>
      <p:sp>
        <p:nvSpPr>
          <p:cNvPr id="259" name="Shape 25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60" name="Shape 260"/>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Shape 75"/>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76" name="Shape 7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65"/>
        <p:cNvGrpSpPr/>
        <p:nvPr/>
      </p:nvGrpSpPr>
      <p:grpSpPr>
        <a:xfrm>
          <a:off x="0" y="0"/>
          <a:ext cx="0" cy="0"/>
          <a:chOff x="0" y="0"/>
          <a:chExt cx="0" cy="0"/>
        </a:xfrm>
      </p:grpSpPr>
      <p:sp>
        <p:nvSpPr>
          <p:cNvPr id="266" name="Shape 2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67" name="Shape 267"/>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75"/>
        <p:cNvGrpSpPr/>
        <p:nvPr/>
      </p:nvGrpSpPr>
      <p:grpSpPr>
        <a:xfrm>
          <a:off x="0" y="0"/>
          <a:ext cx="0" cy="0"/>
          <a:chOff x="0" y="0"/>
          <a:chExt cx="0" cy="0"/>
        </a:xfrm>
      </p:grpSpPr>
      <p:sp>
        <p:nvSpPr>
          <p:cNvPr id="276" name="Shape 27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77" name="Shape 27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82"/>
        <p:cNvGrpSpPr/>
        <p:nvPr/>
      </p:nvGrpSpPr>
      <p:grpSpPr>
        <a:xfrm>
          <a:off x="0" y="0"/>
          <a:ext cx="0" cy="0"/>
          <a:chOff x="0" y="0"/>
          <a:chExt cx="0" cy="0"/>
        </a:xfrm>
      </p:grpSpPr>
      <p:sp>
        <p:nvSpPr>
          <p:cNvPr id="283" name="Shape 28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284" name="Shape 28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89"/>
        <p:cNvGrpSpPr/>
        <p:nvPr/>
      </p:nvGrpSpPr>
      <p:grpSpPr>
        <a:xfrm>
          <a:off x="0" y="0"/>
          <a:ext cx="0" cy="0"/>
          <a:chOff x="0" y="0"/>
          <a:chExt cx="0" cy="0"/>
        </a:xfrm>
      </p:grpSpPr>
      <p:sp>
        <p:nvSpPr>
          <p:cNvPr id="290" name="Shape 29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91" name="Shape 29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96"/>
        <p:cNvGrpSpPr/>
        <p:nvPr/>
      </p:nvGrpSpPr>
      <p:grpSpPr>
        <a:xfrm>
          <a:off x="0" y="0"/>
          <a:ext cx="0" cy="0"/>
          <a:chOff x="0" y="0"/>
          <a:chExt cx="0" cy="0"/>
        </a:xfrm>
      </p:grpSpPr>
      <p:sp>
        <p:nvSpPr>
          <p:cNvPr id="297" name="Shape 29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298" name="Shape 29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03"/>
        <p:cNvGrpSpPr/>
        <p:nvPr/>
      </p:nvGrpSpPr>
      <p:grpSpPr>
        <a:xfrm>
          <a:off x="0" y="0"/>
          <a:ext cx="0" cy="0"/>
          <a:chOff x="0" y="0"/>
          <a:chExt cx="0" cy="0"/>
        </a:xfrm>
      </p:grpSpPr>
      <p:sp>
        <p:nvSpPr>
          <p:cNvPr id="304" name="Shape 30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05" name="Shape 30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11"/>
        <p:cNvGrpSpPr/>
        <p:nvPr/>
      </p:nvGrpSpPr>
      <p:grpSpPr>
        <a:xfrm>
          <a:off x="0" y="0"/>
          <a:ext cx="0" cy="0"/>
          <a:chOff x="0" y="0"/>
          <a:chExt cx="0" cy="0"/>
        </a:xfrm>
      </p:grpSpPr>
      <p:sp>
        <p:nvSpPr>
          <p:cNvPr id="312" name="Shape 31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13" name="Shape 31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18"/>
        <p:cNvGrpSpPr/>
        <p:nvPr/>
      </p:nvGrpSpPr>
      <p:grpSpPr>
        <a:xfrm>
          <a:off x="0" y="0"/>
          <a:ext cx="0" cy="0"/>
          <a:chOff x="0" y="0"/>
          <a:chExt cx="0" cy="0"/>
        </a:xfrm>
      </p:grpSpPr>
      <p:sp>
        <p:nvSpPr>
          <p:cNvPr id="319" name="Shape 31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20" name="Shape 320"/>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3"/>
        <p:cNvGrpSpPr/>
        <p:nvPr/>
      </p:nvGrpSpPr>
      <p:grpSpPr>
        <a:xfrm>
          <a:off x="0" y="0"/>
          <a:ext cx="0" cy="0"/>
          <a:chOff x="0" y="0"/>
          <a:chExt cx="0" cy="0"/>
        </a:xfrm>
      </p:grpSpPr>
      <p:sp>
        <p:nvSpPr>
          <p:cNvPr id="324" name="Shape 32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25" name="Shape 325"/>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5"/>
        <p:cNvGrpSpPr/>
        <p:nvPr/>
      </p:nvGrpSpPr>
      <p:grpSpPr>
        <a:xfrm>
          <a:off x="0" y="0"/>
          <a:ext cx="0" cy="0"/>
          <a:chOff x="0" y="0"/>
          <a:chExt cx="0" cy="0"/>
        </a:xfrm>
      </p:grpSpPr>
      <p:sp>
        <p:nvSpPr>
          <p:cNvPr id="166" name="Shape 166"/>
          <p:cNvSpPr txBox="1">
            <a:spLocks noGrp="1"/>
          </p:cNvSpPr>
          <p:nvPr>
            <p:ph type="body" idx="1"/>
          </p:nvPr>
        </p:nvSpPr>
        <p:spPr>
          <a:xfrm>
            <a:off x="685800" y="4343400"/>
            <a:ext cx="5486399" cy="4114800"/>
          </a:xfrm>
          <a:prstGeom prst="rect">
            <a:avLst/>
          </a:prstGeom>
          <a:noFill/>
          <a:ln>
            <a:noFill/>
          </a:ln>
        </p:spPr>
        <p:txBody>
          <a:bodyPr lIns="91425" tIns="91425" rIns="91425" bIns="91425" anchor="ctr"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
        <p:nvSpPr>
          <p:cNvPr id="167" name="Shape 1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9"/>
        <p:cNvGrpSpPr/>
        <p:nvPr/>
      </p:nvGrpSpPr>
      <p:grpSpPr>
        <a:xfrm>
          <a:off x="0" y="0"/>
          <a:ext cx="0" cy="0"/>
          <a:chOff x="0" y="0"/>
          <a:chExt cx="0" cy="0"/>
        </a:xfrm>
      </p:grpSpPr>
      <p:sp>
        <p:nvSpPr>
          <p:cNvPr id="120" name="Shape 12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21" name="Shape 121"/>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38"/>
        <p:cNvGrpSpPr/>
        <p:nvPr/>
      </p:nvGrpSpPr>
      <p:grpSpPr>
        <a:xfrm>
          <a:off x="0" y="0"/>
          <a:ext cx="0" cy="0"/>
          <a:chOff x="0" y="0"/>
          <a:chExt cx="0" cy="0"/>
        </a:xfrm>
      </p:grpSpPr>
      <p:sp>
        <p:nvSpPr>
          <p:cNvPr id="339" name="Shape 33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40" name="Shape 340"/>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47"/>
        <p:cNvGrpSpPr/>
        <p:nvPr/>
      </p:nvGrpSpPr>
      <p:grpSpPr>
        <a:xfrm>
          <a:off x="0" y="0"/>
          <a:ext cx="0" cy="0"/>
          <a:chOff x="0" y="0"/>
          <a:chExt cx="0" cy="0"/>
        </a:xfrm>
      </p:grpSpPr>
      <p:sp>
        <p:nvSpPr>
          <p:cNvPr id="348" name="Shape 34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49" name="Shape 349"/>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59"/>
        <p:cNvGrpSpPr/>
        <p:nvPr/>
      </p:nvGrpSpPr>
      <p:grpSpPr>
        <a:xfrm>
          <a:off x="0" y="0"/>
          <a:ext cx="0" cy="0"/>
          <a:chOff x="0" y="0"/>
          <a:chExt cx="0" cy="0"/>
        </a:xfrm>
      </p:grpSpPr>
      <p:sp>
        <p:nvSpPr>
          <p:cNvPr id="360" name="Shape 36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61" name="Shape 36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66"/>
        <p:cNvGrpSpPr/>
        <p:nvPr/>
      </p:nvGrpSpPr>
      <p:grpSpPr>
        <a:xfrm>
          <a:off x="0" y="0"/>
          <a:ext cx="0" cy="0"/>
          <a:chOff x="0" y="0"/>
          <a:chExt cx="0" cy="0"/>
        </a:xfrm>
      </p:grpSpPr>
      <p:sp>
        <p:nvSpPr>
          <p:cNvPr id="367" name="Shape 3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68" name="Shape 36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73"/>
        <p:cNvGrpSpPr/>
        <p:nvPr/>
      </p:nvGrpSpPr>
      <p:grpSpPr>
        <a:xfrm>
          <a:off x="0" y="0"/>
          <a:ext cx="0" cy="0"/>
          <a:chOff x="0" y="0"/>
          <a:chExt cx="0" cy="0"/>
        </a:xfrm>
      </p:grpSpPr>
      <p:sp>
        <p:nvSpPr>
          <p:cNvPr id="374" name="Shape 37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75" name="Shape 37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80"/>
        <p:cNvGrpSpPr/>
        <p:nvPr/>
      </p:nvGrpSpPr>
      <p:grpSpPr>
        <a:xfrm>
          <a:off x="0" y="0"/>
          <a:ext cx="0" cy="0"/>
          <a:chOff x="0" y="0"/>
          <a:chExt cx="0" cy="0"/>
        </a:xfrm>
      </p:grpSpPr>
      <p:sp>
        <p:nvSpPr>
          <p:cNvPr id="381" name="Shape 38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82" name="Shape 38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87"/>
        <p:cNvGrpSpPr/>
        <p:nvPr/>
      </p:nvGrpSpPr>
      <p:grpSpPr>
        <a:xfrm>
          <a:off x="0" y="0"/>
          <a:ext cx="0" cy="0"/>
          <a:chOff x="0" y="0"/>
          <a:chExt cx="0" cy="0"/>
        </a:xfrm>
      </p:grpSpPr>
      <p:sp>
        <p:nvSpPr>
          <p:cNvPr id="388" name="Shape 38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89" name="Shape 38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94"/>
        <p:cNvGrpSpPr/>
        <p:nvPr/>
      </p:nvGrpSpPr>
      <p:grpSpPr>
        <a:xfrm>
          <a:off x="0" y="0"/>
          <a:ext cx="0" cy="0"/>
          <a:chOff x="0" y="0"/>
          <a:chExt cx="0" cy="0"/>
        </a:xfrm>
      </p:grpSpPr>
      <p:sp>
        <p:nvSpPr>
          <p:cNvPr id="395" name="Shape 39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396" name="Shape 39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01"/>
        <p:cNvGrpSpPr/>
        <p:nvPr/>
      </p:nvGrpSpPr>
      <p:grpSpPr>
        <a:xfrm>
          <a:off x="0" y="0"/>
          <a:ext cx="0" cy="0"/>
          <a:chOff x="0" y="0"/>
          <a:chExt cx="0" cy="0"/>
        </a:xfrm>
      </p:grpSpPr>
      <p:sp>
        <p:nvSpPr>
          <p:cNvPr id="402" name="Shape 40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03" name="Shape 40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08"/>
        <p:cNvGrpSpPr/>
        <p:nvPr/>
      </p:nvGrpSpPr>
      <p:grpSpPr>
        <a:xfrm>
          <a:off x="0" y="0"/>
          <a:ext cx="0" cy="0"/>
          <a:chOff x="0" y="0"/>
          <a:chExt cx="0" cy="0"/>
        </a:xfrm>
      </p:grpSpPr>
      <p:sp>
        <p:nvSpPr>
          <p:cNvPr id="409" name="Shape 40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10" name="Shape 41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
        <p:cNvGrpSpPr/>
        <p:nvPr/>
      </p:nvGrpSpPr>
      <p:grpSpPr>
        <a:xfrm>
          <a:off x="0" y="0"/>
          <a:ext cx="0" cy="0"/>
          <a:chOff x="0" y="0"/>
          <a:chExt cx="0" cy="0"/>
        </a:xfrm>
      </p:grpSpPr>
      <p:sp>
        <p:nvSpPr>
          <p:cNvPr id="82" name="Shape 82"/>
          <p:cNvSpPr txBox="1">
            <a:spLocks noGrp="1"/>
          </p:cNvSpPr>
          <p:nvPr>
            <p:ph type="body" idx="1"/>
          </p:nvPr>
        </p:nvSpPr>
        <p:spPr>
          <a:xfrm>
            <a:off x="685800" y="4343400"/>
            <a:ext cx="5486399" cy="4114800"/>
          </a:xfrm>
          <a:prstGeom prst="rect">
            <a:avLst/>
          </a:prstGeom>
          <a:noFill/>
          <a:ln>
            <a:noFill/>
          </a:ln>
        </p:spPr>
        <p:txBody>
          <a:bodyPr lIns="91425" tIns="91425" rIns="91425" bIns="91425" anchor="ctr"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
        <p:nvSpPr>
          <p:cNvPr id="83" name="Shape 8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13"/>
        <p:cNvGrpSpPr/>
        <p:nvPr/>
      </p:nvGrpSpPr>
      <p:grpSpPr>
        <a:xfrm>
          <a:off x="0" y="0"/>
          <a:ext cx="0" cy="0"/>
          <a:chOff x="0" y="0"/>
          <a:chExt cx="0" cy="0"/>
        </a:xfrm>
      </p:grpSpPr>
      <p:sp>
        <p:nvSpPr>
          <p:cNvPr id="414" name="Shape 41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15" name="Shape 415"/>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20"/>
        <p:cNvGrpSpPr/>
        <p:nvPr/>
      </p:nvGrpSpPr>
      <p:grpSpPr>
        <a:xfrm>
          <a:off x="0" y="0"/>
          <a:ext cx="0" cy="0"/>
          <a:chOff x="0" y="0"/>
          <a:chExt cx="0" cy="0"/>
        </a:xfrm>
      </p:grpSpPr>
      <p:sp>
        <p:nvSpPr>
          <p:cNvPr id="421" name="Shape 421"/>
          <p:cNvSpPr txBox="1">
            <a:spLocks noGrp="1"/>
          </p:cNvSpPr>
          <p:nvPr>
            <p:ph type="body" idx="1"/>
          </p:nvPr>
        </p:nvSpPr>
        <p:spPr>
          <a:xfrm>
            <a:off x="685800" y="4343400"/>
            <a:ext cx="5486399" cy="4114800"/>
          </a:xfrm>
          <a:prstGeom prst="rect">
            <a:avLst/>
          </a:prstGeom>
          <a:noFill/>
          <a:ln>
            <a:noFill/>
          </a:ln>
        </p:spPr>
        <p:txBody>
          <a:bodyPr lIns="91425" tIns="91425" rIns="91425" bIns="91425" anchor="ctr"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
        <p:nvSpPr>
          <p:cNvPr id="422" name="Shape 42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27"/>
        <p:cNvGrpSpPr/>
        <p:nvPr/>
      </p:nvGrpSpPr>
      <p:grpSpPr>
        <a:xfrm>
          <a:off x="0" y="0"/>
          <a:ext cx="0" cy="0"/>
          <a:chOff x="0" y="0"/>
          <a:chExt cx="0" cy="0"/>
        </a:xfrm>
      </p:grpSpPr>
      <p:sp>
        <p:nvSpPr>
          <p:cNvPr id="428" name="Shape 428"/>
          <p:cNvSpPr txBox="1">
            <a:spLocks noGrp="1"/>
          </p:cNvSpPr>
          <p:nvPr>
            <p:ph type="body" idx="1"/>
          </p:nvPr>
        </p:nvSpPr>
        <p:spPr>
          <a:xfrm>
            <a:off x="685800" y="4343400"/>
            <a:ext cx="5486399" cy="4114800"/>
          </a:xfrm>
          <a:prstGeom prst="rect">
            <a:avLst/>
          </a:prstGeom>
          <a:noFill/>
          <a:ln>
            <a:noFill/>
          </a:ln>
        </p:spPr>
        <p:txBody>
          <a:bodyPr lIns="91425" tIns="91425" rIns="91425" bIns="91425" anchor="ctr"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
        <p:nvSpPr>
          <p:cNvPr id="429" name="Shape 42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34"/>
        <p:cNvGrpSpPr/>
        <p:nvPr/>
      </p:nvGrpSpPr>
      <p:grpSpPr>
        <a:xfrm>
          <a:off x="0" y="0"/>
          <a:ext cx="0" cy="0"/>
          <a:chOff x="0" y="0"/>
          <a:chExt cx="0" cy="0"/>
        </a:xfrm>
      </p:grpSpPr>
      <p:sp>
        <p:nvSpPr>
          <p:cNvPr id="435" name="Shape 435"/>
          <p:cNvSpPr txBox="1">
            <a:spLocks noGrp="1"/>
          </p:cNvSpPr>
          <p:nvPr>
            <p:ph type="body" idx="1"/>
          </p:nvPr>
        </p:nvSpPr>
        <p:spPr>
          <a:xfrm>
            <a:off x="685800" y="4343400"/>
            <a:ext cx="5486399" cy="4114800"/>
          </a:xfrm>
          <a:prstGeom prst="rect">
            <a:avLst/>
          </a:prstGeom>
          <a:noFill/>
          <a:ln>
            <a:noFill/>
          </a:ln>
        </p:spPr>
        <p:txBody>
          <a:bodyPr lIns="91425" tIns="91425" rIns="91425" bIns="91425" anchor="ctr"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
        <p:nvSpPr>
          <p:cNvPr id="436" name="Shape 43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42"/>
        <p:cNvGrpSpPr/>
        <p:nvPr/>
      </p:nvGrpSpPr>
      <p:grpSpPr>
        <a:xfrm>
          <a:off x="0" y="0"/>
          <a:ext cx="0" cy="0"/>
          <a:chOff x="0" y="0"/>
          <a:chExt cx="0" cy="0"/>
        </a:xfrm>
      </p:grpSpPr>
      <p:sp>
        <p:nvSpPr>
          <p:cNvPr id="443" name="Shape 44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44" name="Shape 44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50"/>
        <p:cNvGrpSpPr/>
        <p:nvPr/>
      </p:nvGrpSpPr>
      <p:grpSpPr>
        <a:xfrm>
          <a:off x="0" y="0"/>
          <a:ext cx="0" cy="0"/>
          <a:chOff x="0" y="0"/>
          <a:chExt cx="0" cy="0"/>
        </a:xfrm>
      </p:grpSpPr>
      <p:sp>
        <p:nvSpPr>
          <p:cNvPr id="451" name="Shape 4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52" name="Shape 45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57"/>
        <p:cNvGrpSpPr/>
        <p:nvPr/>
      </p:nvGrpSpPr>
      <p:grpSpPr>
        <a:xfrm>
          <a:off x="0" y="0"/>
          <a:ext cx="0" cy="0"/>
          <a:chOff x="0" y="0"/>
          <a:chExt cx="0" cy="0"/>
        </a:xfrm>
      </p:grpSpPr>
      <p:sp>
        <p:nvSpPr>
          <p:cNvPr id="458" name="Shape 45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59" name="Shape 45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65"/>
        <p:cNvGrpSpPr/>
        <p:nvPr/>
      </p:nvGrpSpPr>
      <p:grpSpPr>
        <a:xfrm>
          <a:off x="0" y="0"/>
          <a:ext cx="0" cy="0"/>
          <a:chOff x="0" y="0"/>
          <a:chExt cx="0" cy="0"/>
        </a:xfrm>
      </p:grpSpPr>
      <p:sp>
        <p:nvSpPr>
          <p:cNvPr id="466" name="Shape 4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67" name="Shape 46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72"/>
        <p:cNvGrpSpPr/>
        <p:nvPr/>
      </p:nvGrpSpPr>
      <p:grpSpPr>
        <a:xfrm>
          <a:off x="0" y="0"/>
          <a:ext cx="0" cy="0"/>
          <a:chOff x="0" y="0"/>
          <a:chExt cx="0" cy="0"/>
        </a:xfrm>
      </p:grpSpPr>
      <p:sp>
        <p:nvSpPr>
          <p:cNvPr id="473" name="Shape 47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74" name="Shape 47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Shape 1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32" name="Shape 13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2"/>
        <p:cNvGrpSpPr/>
        <p:nvPr/>
      </p:nvGrpSpPr>
      <p:grpSpPr>
        <a:xfrm>
          <a:off x="0" y="0"/>
          <a:ext cx="0" cy="0"/>
          <a:chOff x="0" y="0"/>
          <a:chExt cx="0" cy="0"/>
        </a:xfrm>
      </p:grpSpPr>
      <p:sp>
        <p:nvSpPr>
          <p:cNvPr id="143" name="Shape 14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144" name="Shape 14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9"/>
        <p:cNvGrpSpPr/>
        <p:nvPr/>
      </p:nvGrpSpPr>
      <p:grpSpPr>
        <a:xfrm>
          <a:off x="0" y="0"/>
          <a:ext cx="0" cy="0"/>
          <a:chOff x="0" y="0"/>
          <a:chExt cx="0" cy="0"/>
        </a:xfrm>
      </p:grpSpPr>
      <p:sp>
        <p:nvSpPr>
          <p:cNvPr id="150" name="Shape 150"/>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
        <p:nvSpPr>
          <p:cNvPr id="151" name="Shape 1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4"/>
        <p:cNvGrpSpPr/>
        <p:nvPr/>
      </p:nvGrpSpPr>
      <p:grpSpPr>
        <a:xfrm>
          <a:off x="0" y="0"/>
          <a:ext cx="0" cy="0"/>
          <a:chOff x="0" y="0"/>
          <a:chExt cx="0" cy="0"/>
        </a:xfrm>
      </p:grpSpPr>
      <p:sp>
        <p:nvSpPr>
          <p:cNvPr id="155" name="Shape 15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56" name="Shape 156"/>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200" b="0" i="0" u="none" strike="noStrike" cap="none" baseline="0">
              <a:solidFill>
                <a:schemeClr val="dk1"/>
              </a:solidFill>
              <a:latin typeface="Arial"/>
              <a:ea typeface="Arial"/>
              <a:cs typeface="Arial"/>
              <a:sym typeface="Arial"/>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1"/>
        <p:cNvGrpSpPr/>
        <p:nvPr/>
      </p:nvGrpSpPr>
      <p:grpSpPr>
        <a:xfrm>
          <a:off x="0" y="0"/>
          <a:ext cx="0" cy="0"/>
          <a:chOff x="0" y="0"/>
          <a:chExt cx="0" cy="0"/>
        </a:xfrm>
      </p:grpSpPr>
      <p:sp>
        <p:nvSpPr>
          <p:cNvPr id="162" name="Shape 16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63" name="Shape 16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noAutofit/>
          </a:bodyPr>
          <a:lstStyle/>
          <a:p>
            <a:pPr marL="0" marR="0" lvl="0" indent="0" algn="l" rtl="0">
              <a:spcBef>
                <a:spcPts val="0"/>
              </a:spcBef>
              <a:buClr>
                <a:schemeClr val="dk1"/>
              </a:buClr>
              <a:buFont typeface="Arial"/>
              <a:buNone/>
            </a:pPr>
            <a:endParaRPr sz="1100" b="0" i="0" u="none" strike="noStrike" cap="none" baseline="0">
              <a:solidFill>
                <a:schemeClr val="dk1"/>
              </a:solidFill>
              <a:latin typeface="Arial"/>
              <a:ea typeface="Arial"/>
              <a:cs typeface="Arial"/>
              <a:sym typeface="Arial"/>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8"/>
        <p:cNvGrpSpPr/>
        <p:nvPr/>
      </p:nvGrpSpPr>
      <p:grpSpPr>
        <a:xfrm>
          <a:off x="0" y="0"/>
          <a:ext cx="0" cy="0"/>
          <a:chOff x="0" y="0"/>
          <a:chExt cx="0" cy="0"/>
        </a:xfrm>
      </p:grpSpPr>
      <p:sp>
        <p:nvSpPr>
          <p:cNvPr id="9" name="Shape 9"/>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56"/>
        <p:cNvGrpSpPr/>
        <p:nvPr/>
      </p:nvGrpSpPr>
      <p:grpSpPr>
        <a:xfrm>
          <a:off x="0" y="0"/>
          <a:ext cx="0" cy="0"/>
          <a:chOff x="0" y="0"/>
          <a:chExt cx="0" cy="0"/>
        </a:xfrm>
      </p:grpSpPr>
      <p:sp>
        <p:nvSpPr>
          <p:cNvPr id="57" name="Shape 57"/>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58" name="Shape 58"/>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59" name="Shape 59"/>
          <p:cNvSpPr txBox="1">
            <a:spLocks noGrp="1"/>
          </p:cNvSpPr>
          <p:nvPr>
            <p:ph type="body" idx="1"/>
          </p:nvPr>
        </p:nvSpPr>
        <p:spPr>
          <a:xfrm>
            <a:off x="457200" y="1460500"/>
            <a:ext cx="4030200" cy="3465298"/>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0" name="Shape 60"/>
          <p:cNvSpPr txBox="1">
            <a:spLocks noGrp="1"/>
          </p:cNvSpPr>
          <p:nvPr>
            <p:ph type="body" idx="2"/>
          </p:nvPr>
        </p:nvSpPr>
        <p:spPr>
          <a:xfrm>
            <a:off x="4656667" y="1461911"/>
            <a:ext cx="4030200" cy="3465298"/>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1" name="Shape 61"/>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62"/>
        <p:cNvGrpSpPr/>
        <p:nvPr/>
      </p:nvGrpSpPr>
      <p:grpSpPr>
        <a:xfrm>
          <a:off x="0" y="0"/>
          <a:ext cx="0" cy="0"/>
          <a:chOff x="0" y="0"/>
          <a:chExt cx="0" cy="0"/>
        </a:xfrm>
      </p:grpSpPr>
      <p:sp>
        <p:nvSpPr>
          <p:cNvPr id="63" name="Shape 63"/>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64" name="Shape 64"/>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5" name="Shape 65"/>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cSld name="Caption">
    <p:spTree>
      <p:nvGrpSpPr>
        <p:cNvPr id="1" name="Shape 66"/>
        <p:cNvGrpSpPr/>
        <p:nvPr/>
      </p:nvGrpSpPr>
      <p:grpSpPr>
        <a:xfrm>
          <a:off x="0" y="0"/>
          <a:ext cx="0" cy="0"/>
          <a:chOff x="0" y="0"/>
          <a:chExt cx="0" cy="0"/>
        </a:xfrm>
      </p:grpSpPr>
      <p:sp>
        <p:nvSpPr>
          <p:cNvPr id="67" name="Shape 67"/>
          <p:cNvSpPr/>
          <p:nvPr/>
        </p:nvSpPr>
        <p:spPr>
          <a:xfrm>
            <a:off x="0" y="4406312"/>
            <a:ext cx="8686800" cy="5195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68" name="Shape 68"/>
          <p:cNvSpPr txBox="1">
            <a:spLocks noGrp="1"/>
          </p:cNvSpPr>
          <p:nvPr>
            <p:ph type="body" idx="1"/>
          </p:nvPr>
        </p:nvSpPr>
        <p:spPr>
          <a:xfrm>
            <a:off x="457200" y="4406312"/>
            <a:ext cx="8229600" cy="519599"/>
          </a:xfrm>
          <a:prstGeom prst="rect">
            <a:avLst/>
          </a:prstGeom>
          <a:noFill/>
          <a:ln>
            <a:noFill/>
          </a:ln>
        </p:spPr>
        <p:txBody>
          <a:bodyPr lIns="91425" tIns="91425" rIns="91425" bIns="91425" anchor="ctr" anchorCtr="0"/>
          <a:lstStyle>
            <a:lvl1pPr rtl="0">
              <a:spcBef>
                <a:spcPts val="0"/>
              </a:spcBef>
              <a:buClr>
                <a:schemeClr val="lt1"/>
              </a:buClr>
              <a:buFont typeface="Arial"/>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9" name="Shape 69"/>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1"/>
              </a:buClr>
              <a:buSzPct val="25000"/>
              <a:buFont typeface="Arial"/>
              <a:buNone/>
            </a:pPr>
            <a:fld id="{00000000-1234-1234-1234-123412341234}" type="slidenum">
              <a:rPr lang="en" sz="1300" b="0" i="0" u="none" strike="noStrike" cap="none" baseline="0">
                <a:solidFill>
                  <a:schemeClr val="dk1"/>
                </a:solidFill>
                <a:latin typeface="Arial"/>
                <a:ea typeface="Arial"/>
                <a:cs typeface="Arial"/>
                <a:sym typeface="Arial"/>
              </a:rPr>
              <a:pPr marL="0" marR="0" lvl="0" indent="0" algn="r" rtl="0">
                <a:lnSpc>
                  <a:spcPct val="100000"/>
                </a:lnSpc>
                <a:spcBef>
                  <a:spcPts val="0"/>
                </a:spcBef>
                <a:spcAft>
                  <a:spcPts val="0"/>
                </a:spcAft>
                <a:buClr>
                  <a:schemeClr val="dk1"/>
                </a:buClr>
                <a:buSzPct val="25000"/>
                <a:buFont typeface="Arial"/>
                <a:buNone/>
              </a:pPr>
              <a:t>‹#›</a:t>
            </a:fld>
            <a:endParaRPr lang="en" sz="1300" b="0" i="0" u="none" strike="noStrike" cap="none" baseline="0">
              <a:solidFill>
                <a:schemeClr val="dk1"/>
              </a:solidFill>
              <a:latin typeface="Arial"/>
              <a:ea typeface="Arial"/>
              <a:cs typeface="Arial"/>
              <a:sym typeface="Arial"/>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88"/>
        <p:cNvGrpSpPr/>
        <p:nvPr/>
      </p:nvGrpSpPr>
      <p:grpSpPr>
        <a:xfrm>
          <a:off x="0" y="0"/>
          <a:ext cx="0" cy="0"/>
          <a:chOff x="0" y="0"/>
          <a:chExt cx="0" cy="0"/>
        </a:xfrm>
      </p:grpSpPr>
      <p:sp>
        <p:nvSpPr>
          <p:cNvPr id="89" name="Shape 89"/>
          <p:cNvSpPr txBox="1">
            <a:spLocks noGrp="1"/>
          </p:cNvSpPr>
          <p:nvPr>
            <p:ph type="sldNum" idx="12"/>
          </p:nvPr>
        </p:nvSpPr>
        <p:spPr>
          <a:xfrm>
            <a:off x="8556790"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0"/>
        <p:cNvGrpSpPr/>
        <p:nvPr/>
      </p:nvGrpSpPr>
      <p:grpSpPr>
        <a:xfrm>
          <a:off x="0" y="0"/>
          <a:ext cx="0" cy="0"/>
          <a:chOff x="0" y="0"/>
          <a:chExt cx="0" cy="0"/>
        </a:xfrm>
      </p:grpSpPr>
      <p:sp>
        <p:nvSpPr>
          <p:cNvPr id="91" name="Shape 91"/>
          <p:cNvSpPr/>
          <p:nvPr/>
        </p:nvSpPr>
        <p:spPr>
          <a:xfrm rot="10800000" flipH="1">
            <a:off x="0" y="3093232"/>
            <a:ext cx="8458200" cy="7124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92" name="Shape 92"/>
          <p:cNvSpPr txBox="1">
            <a:spLocks noGrp="1"/>
          </p:cNvSpPr>
          <p:nvPr>
            <p:ph type="ctrTitle"/>
          </p:nvPr>
        </p:nvSpPr>
        <p:spPr>
          <a:xfrm>
            <a:off x="685800" y="1300757"/>
            <a:ext cx="7772400" cy="1684199"/>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dk2"/>
              </a:buClr>
              <a:buFont typeface="Arial"/>
              <a:buNone/>
              <a:defRPr sz="7200" b="1" i="0" u="none" strike="noStrike" cap="none" baseline="0">
                <a:solidFill>
                  <a:schemeClr val="dk2"/>
                </a:solidFill>
                <a:latin typeface="Arial"/>
                <a:ea typeface="Arial"/>
                <a:cs typeface="Arial"/>
                <a:sym typeface="Arial"/>
              </a:defRPr>
            </a:lvl1pPr>
            <a:lvl2pPr marL="0" marR="0" indent="0" algn="l" rtl="0">
              <a:lnSpc>
                <a:spcPct val="100000"/>
              </a:lnSpc>
              <a:spcBef>
                <a:spcPts val="0"/>
              </a:spcBef>
              <a:spcAft>
                <a:spcPts val="0"/>
              </a:spcAft>
              <a:buClr>
                <a:schemeClr val="dk2"/>
              </a:buClr>
              <a:buFont typeface="Arial"/>
              <a:buNone/>
              <a:defRPr sz="7200" b="1" i="0" u="none" strike="noStrike" cap="none" baseline="0">
                <a:solidFill>
                  <a:schemeClr val="dk2"/>
                </a:solidFill>
                <a:latin typeface="Arial"/>
                <a:ea typeface="Arial"/>
                <a:cs typeface="Arial"/>
                <a:sym typeface="Arial"/>
              </a:defRPr>
            </a:lvl2pPr>
            <a:lvl3pPr marL="0" marR="0" indent="0" algn="l" rtl="0">
              <a:spcBef>
                <a:spcPts val="0"/>
              </a:spcBef>
              <a:buClr>
                <a:schemeClr val="dk2"/>
              </a:buClr>
              <a:buFont typeface="Arial"/>
              <a:buNone/>
              <a:defRPr sz="7200" b="1" i="0" u="none" strike="noStrike" cap="none" baseline="0">
                <a:solidFill>
                  <a:schemeClr val="dk2"/>
                </a:solidFill>
              </a:defRPr>
            </a:lvl3pPr>
            <a:lvl4pPr marL="0" marR="0" indent="0" algn="l" rtl="0">
              <a:spcBef>
                <a:spcPts val="0"/>
              </a:spcBef>
              <a:buClr>
                <a:schemeClr val="dk2"/>
              </a:buClr>
              <a:buFont typeface="Arial"/>
              <a:buNone/>
              <a:defRPr sz="7200" b="1" i="0" u="none" strike="noStrike" cap="none" baseline="0">
                <a:solidFill>
                  <a:schemeClr val="dk2"/>
                </a:solidFill>
              </a:defRPr>
            </a:lvl4pPr>
            <a:lvl5pPr marL="0" marR="0" indent="0" algn="l" rtl="0">
              <a:spcBef>
                <a:spcPts val="0"/>
              </a:spcBef>
              <a:buClr>
                <a:schemeClr val="dk2"/>
              </a:buClr>
              <a:buFont typeface="Arial"/>
              <a:buNone/>
              <a:defRPr sz="7200" b="1" i="0" u="none" strike="noStrike" cap="none" baseline="0">
                <a:solidFill>
                  <a:schemeClr val="dk2"/>
                </a:solidFill>
              </a:defRPr>
            </a:lvl5pPr>
            <a:lvl6pPr marL="0" marR="0" indent="0" algn="l" rtl="0">
              <a:spcBef>
                <a:spcPts val="0"/>
              </a:spcBef>
              <a:buClr>
                <a:schemeClr val="dk2"/>
              </a:buClr>
              <a:buFont typeface="Arial"/>
              <a:buNone/>
              <a:defRPr sz="7200" b="1" i="0" u="none" strike="noStrike" cap="none" baseline="0">
                <a:solidFill>
                  <a:schemeClr val="dk2"/>
                </a:solidFill>
              </a:defRPr>
            </a:lvl6pPr>
            <a:lvl7pPr marL="0" marR="0" indent="0" algn="l" rtl="0">
              <a:spcBef>
                <a:spcPts val="0"/>
              </a:spcBef>
              <a:buClr>
                <a:schemeClr val="dk2"/>
              </a:buClr>
              <a:buFont typeface="Arial"/>
              <a:buNone/>
              <a:defRPr sz="7200" b="1" i="0" u="none" strike="noStrike" cap="none" baseline="0">
                <a:solidFill>
                  <a:schemeClr val="dk2"/>
                </a:solidFill>
              </a:defRPr>
            </a:lvl7pPr>
            <a:lvl8pPr marL="0" marR="0" indent="0" algn="l" rtl="0">
              <a:spcBef>
                <a:spcPts val="0"/>
              </a:spcBef>
              <a:buClr>
                <a:schemeClr val="dk2"/>
              </a:buClr>
              <a:buFont typeface="Arial"/>
              <a:buNone/>
              <a:defRPr sz="7200" b="1" i="0" u="none" strike="noStrike" cap="none" baseline="0">
                <a:solidFill>
                  <a:schemeClr val="dk2"/>
                </a:solidFill>
              </a:defRPr>
            </a:lvl8pPr>
            <a:lvl9pPr marL="0" marR="0" indent="0" algn="l" rtl="0">
              <a:spcBef>
                <a:spcPts val="0"/>
              </a:spcBef>
              <a:buClr>
                <a:schemeClr val="dk2"/>
              </a:buClr>
              <a:buFont typeface="Arial"/>
              <a:buNone/>
              <a:defRPr sz="7200" b="1" i="0" u="none" strike="noStrike" cap="none" baseline="0">
                <a:solidFill>
                  <a:schemeClr val="dk2"/>
                </a:solidFill>
              </a:defRPr>
            </a:lvl9pPr>
          </a:lstStyle>
          <a:p>
            <a:endParaRPr/>
          </a:p>
        </p:txBody>
      </p:sp>
      <p:sp>
        <p:nvSpPr>
          <p:cNvPr id="93" name="Shape 93"/>
          <p:cNvSpPr txBox="1">
            <a:spLocks noGrp="1"/>
          </p:cNvSpPr>
          <p:nvPr>
            <p:ph type="subTitle" idx="1"/>
          </p:nvPr>
        </p:nvSpPr>
        <p:spPr>
          <a:xfrm>
            <a:off x="685800" y="3093357"/>
            <a:ext cx="7772400" cy="712499"/>
          </a:xfrm>
          <a:prstGeom prst="rect">
            <a:avLst/>
          </a:prstGeom>
          <a:noFill/>
          <a:ln>
            <a:noFill/>
          </a:ln>
        </p:spPr>
        <p:txBody>
          <a:bodyPr lIns="91425" tIns="91425" rIns="91425" bIns="91425" anchor="ctr" anchorCtr="0"/>
          <a:lstStyle>
            <a:lvl1pPr marL="0" marR="0" indent="0" algn="l" rtl="0">
              <a:lnSpc>
                <a:spcPct val="100000"/>
              </a:lnSpc>
              <a:spcBef>
                <a:spcPts val="0"/>
              </a:spcBef>
              <a:spcAft>
                <a:spcPts val="0"/>
              </a:spcAft>
              <a:buClr>
                <a:schemeClr val="lt2"/>
              </a:buClr>
              <a:buFont typeface="Arial"/>
              <a:buNone/>
              <a:defRPr sz="3000" b="1" i="0" u="none" strike="noStrike" cap="none" baseline="0">
                <a:solidFill>
                  <a:schemeClr val="lt2"/>
                </a:solidFill>
                <a:latin typeface="Arial"/>
                <a:ea typeface="Arial"/>
                <a:cs typeface="Arial"/>
                <a:sym typeface="Arial"/>
              </a:defRPr>
            </a:lvl1pPr>
            <a:lvl2pPr marL="0" marR="0" indent="0" algn="l" rtl="0">
              <a:lnSpc>
                <a:spcPct val="100000"/>
              </a:lnSpc>
              <a:spcBef>
                <a:spcPts val="0"/>
              </a:spcBef>
              <a:spcAft>
                <a:spcPts val="0"/>
              </a:spcAft>
              <a:buClr>
                <a:schemeClr val="lt2"/>
              </a:buClr>
              <a:buFont typeface="Arial"/>
              <a:buNone/>
              <a:defRPr sz="3000" b="1" i="0" u="none" strike="noStrike" cap="none" baseline="0">
                <a:solidFill>
                  <a:schemeClr val="lt2"/>
                </a:solidFill>
                <a:latin typeface="Arial"/>
                <a:ea typeface="Arial"/>
                <a:cs typeface="Arial"/>
                <a:sym typeface="Arial"/>
              </a:defRPr>
            </a:lvl2pPr>
            <a:lvl3pPr marL="0" marR="0" indent="0" algn="l" rtl="0">
              <a:lnSpc>
                <a:spcPct val="100000"/>
              </a:lnSpc>
              <a:spcBef>
                <a:spcPts val="0"/>
              </a:spcBef>
              <a:spcAft>
                <a:spcPts val="0"/>
              </a:spcAft>
              <a:buClr>
                <a:schemeClr val="lt2"/>
              </a:buClr>
              <a:buFont typeface="Arial"/>
              <a:buNone/>
              <a:defRPr sz="3000" b="1" i="0" u="none" strike="noStrike" cap="none" baseline="0">
                <a:solidFill>
                  <a:schemeClr val="lt2"/>
                </a:solidFill>
                <a:latin typeface="Arial"/>
                <a:ea typeface="Arial"/>
                <a:cs typeface="Arial"/>
                <a:sym typeface="Arial"/>
              </a:defRPr>
            </a:lvl3pPr>
            <a:lvl4pPr marL="0" marR="0" indent="0" algn="l" rtl="0">
              <a:lnSpc>
                <a:spcPct val="100000"/>
              </a:lnSpc>
              <a:spcBef>
                <a:spcPts val="0"/>
              </a:spcBef>
              <a:spcAft>
                <a:spcPts val="0"/>
              </a:spcAft>
              <a:buClr>
                <a:schemeClr val="lt2"/>
              </a:buClr>
              <a:buFont typeface="Arial"/>
              <a:buNone/>
              <a:defRPr sz="3000" b="1" i="0" u="none" strike="noStrike" cap="none" baseline="0">
                <a:solidFill>
                  <a:schemeClr val="lt2"/>
                </a:solidFill>
                <a:latin typeface="Arial"/>
                <a:ea typeface="Arial"/>
                <a:cs typeface="Arial"/>
                <a:sym typeface="Arial"/>
              </a:defRPr>
            </a:lvl4pPr>
            <a:lvl5pPr marL="0" marR="0" indent="0" algn="l" rtl="0">
              <a:lnSpc>
                <a:spcPct val="100000"/>
              </a:lnSpc>
              <a:spcBef>
                <a:spcPts val="0"/>
              </a:spcBef>
              <a:spcAft>
                <a:spcPts val="0"/>
              </a:spcAft>
              <a:buClr>
                <a:schemeClr val="lt2"/>
              </a:buClr>
              <a:buFont typeface="Arial"/>
              <a:buNone/>
              <a:defRPr sz="3000" b="1" i="0" u="none" strike="noStrike" cap="none" baseline="0">
                <a:solidFill>
                  <a:schemeClr val="lt2"/>
                </a:solidFill>
                <a:latin typeface="Arial"/>
                <a:ea typeface="Arial"/>
                <a:cs typeface="Arial"/>
                <a:sym typeface="Arial"/>
              </a:defRPr>
            </a:lvl5pPr>
            <a:lvl6pPr marL="0" marR="0" indent="0" algn="l" rtl="0">
              <a:lnSpc>
                <a:spcPct val="100000"/>
              </a:lnSpc>
              <a:spcBef>
                <a:spcPts val="0"/>
              </a:spcBef>
              <a:spcAft>
                <a:spcPts val="0"/>
              </a:spcAft>
              <a:buClr>
                <a:schemeClr val="lt2"/>
              </a:buClr>
              <a:buFont typeface="Arial"/>
              <a:buNone/>
              <a:defRPr sz="3000" b="1" i="0" u="none" strike="noStrike" cap="none" baseline="0">
                <a:solidFill>
                  <a:schemeClr val="lt2"/>
                </a:solidFill>
                <a:latin typeface="Arial"/>
                <a:ea typeface="Arial"/>
                <a:cs typeface="Arial"/>
                <a:sym typeface="Arial"/>
              </a:defRPr>
            </a:lvl6pPr>
            <a:lvl7pPr marL="0" marR="0" indent="0" algn="l" rtl="0">
              <a:lnSpc>
                <a:spcPct val="100000"/>
              </a:lnSpc>
              <a:spcBef>
                <a:spcPts val="0"/>
              </a:spcBef>
              <a:spcAft>
                <a:spcPts val="0"/>
              </a:spcAft>
              <a:buClr>
                <a:schemeClr val="lt2"/>
              </a:buClr>
              <a:buFont typeface="Arial"/>
              <a:buNone/>
              <a:defRPr sz="3000" b="1" i="0" u="none" strike="noStrike" cap="none" baseline="0">
                <a:solidFill>
                  <a:schemeClr val="lt2"/>
                </a:solidFill>
                <a:latin typeface="Arial"/>
                <a:ea typeface="Arial"/>
                <a:cs typeface="Arial"/>
                <a:sym typeface="Arial"/>
              </a:defRPr>
            </a:lvl7pPr>
            <a:lvl8pPr marL="0" marR="0" indent="0" algn="l" rtl="0">
              <a:lnSpc>
                <a:spcPct val="100000"/>
              </a:lnSpc>
              <a:spcBef>
                <a:spcPts val="0"/>
              </a:spcBef>
              <a:spcAft>
                <a:spcPts val="0"/>
              </a:spcAft>
              <a:buClr>
                <a:schemeClr val="lt2"/>
              </a:buClr>
              <a:buFont typeface="Arial"/>
              <a:buNone/>
              <a:defRPr sz="3000" b="1" i="0" u="none" strike="noStrike" cap="none" baseline="0">
                <a:solidFill>
                  <a:schemeClr val="lt2"/>
                </a:solidFill>
                <a:latin typeface="Arial"/>
                <a:ea typeface="Arial"/>
                <a:cs typeface="Arial"/>
                <a:sym typeface="Arial"/>
              </a:defRPr>
            </a:lvl8pPr>
            <a:lvl9pPr marL="0" marR="0" indent="0" algn="l" rtl="0">
              <a:lnSpc>
                <a:spcPct val="100000"/>
              </a:lnSpc>
              <a:spcBef>
                <a:spcPts val="0"/>
              </a:spcBef>
              <a:spcAft>
                <a:spcPts val="0"/>
              </a:spcAft>
              <a:buClr>
                <a:schemeClr val="lt2"/>
              </a:buClr>
              <a:buFont typeface="Arial"/>
              <a:buNone/>
              <a:defRPr sz="3000" b="1" i="0" u="none" strike="noStrike" cap="none" baseline="0">
                <a:solidFill>
                  <a:schemeClr val="lt2"/>
                </a:solidFill>
                <a:latin typeface="Arial"/>
                <a:ea typeface="Arial"/>
                <a:cs typeface="Arial"/>
                <a:sym typeface="Arial"/>
              </a:defRPr>
            </a:lvl9pPr>
          </a:lstStyle>
          <a:p>
            <a:endParaRPr/>
          </a:p>
        </p:txBody>
      </p:sp>
      <p:sp>
        <p:nvSpPr>
          <p:cNvPr id="94" name="Shape 94"/>
          <p:cNvSpPr txBox="1">
            <a:spLocks noGrp="1"/>
          </p:cNvSpPr>
          <p:nvPr>
            <p:ph type="sldNum" idx="12"/>
          </p:nvPr>
        </p:nvSpPr>
        <p:spPr>
          <a:xfrm>
            <a:off x="8556790"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95"/>
        <p:cNvGrpSpPr/>
        <p:nvPr/>
      </p:nvGrpSpPr>
      <p:grpSpPr>
        <a:xfrm>
          <a:off x="0" y="0"/>
          <a:ext cx="0" cy="0"/>
          <a:chOff x="0" y="0"/>
          <a:chExt cx="0" cy="0"/>
        </a:xfrm>
      </p:grpSpPr>
      <p:sp>
        <p:nvSpPr>
          <p:cNvPr id="96" name="Shape 96"/>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97" name="Shape 97"/>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98" name="Shape 98"/>
          <p:cNvSpPr txBox="1">
            <a:spLocks noGrp="1"/>
          </p:cNvSpPr>
          <p:nvPr>
            <p:ph type="body" idx="1"/>
          </p:nvPr>
        </p:nvSpPr>
        <p:spPr>
          <a:xfrm>
            <a:off x="457200" y="1460499"/>
            <a:ext cx="82296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99" name="Shape 99"/>
          <p:cNvSpPr txBox="1">
            <a:spLocks noGrp="1"/>
          </p:cNvSpPr>
          <p:nvPr>
            <p:ph type="sldNum" idx="12"/>
          </p:nvPr>
        </p:nvSpPr>
        <p:spPr>
          <a:xfrm>
            <a:off x="8556790"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00"/>
        <p:cNvGrpSpPr/>
        <p:nvPr/>
      </p:nvGrpSpPr>
      <p:grpSpPr>
        <a:xfrm>
          <a:off x="0" y="0"/>
          <a:ext cx="0" cy="0"/>
          <a:chOff x="0" y="0"/>
          <a:chExt cx="0" cy="0"/>
        </a:xfrm>
      </p:grpSpPr>
      <p:sp>
        <p:nvSpPr>
          <p:cNvPr id="101" name="Shape 101"/>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102" name="Shape 102"/>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03" name="Shape 103"/>
          <p:cNvSpPr txBox="1">
            <a:spLocks noGrp="1"/>
          </p:cNvSpPr>
          <p:nvPr>
            <p:ph type="body" idx="1"/>
          </p:nvPr>
        </p:nvSpPr>
        <p:spPr>
          <a:xfrm>
            <a:off x="457200" y="1460499"/>
            <a:ext cx="40302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04" name="Shape 104"/>
          <p:cNvSpPr txBox="1">
            <a:spLocks noGrp="1"/>
          </p:cNvSpPr>
          <p:nvPr>
            <p:ph type="body" idx="2"/>
          </p:nvPr>
        </p:nvSpPr>
        <p:spPr>
          <a:xfrm>
            <a:off x="4656667" y="1461908"/>
            <a:ext cx="40302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05" name="Shape 105"/>
          <p:cNvSpPr txBox="1">
            <a:spLocks noGrp="1"/>
          </p:cNvSpPr>
          <p:nvPr>
            <p:ph type="sldNum" idx="12"/>
          </p:nvPr>
        </p:nvSpPr>
        <p:spPr>
          <a:xfrm>
            <a:off x="8556790"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106"/>
        <p:cNvGrpSpPr/>
        <p:nvPr/>
      </p:nvGrpSpPr>
      <p:grpSpPr>
        <a:xfrm>
          <a:off x="0" y="0"/>
          <a:ext cx="0" cy="0"/>
          <a:chOff x="0" y="0"/>
          <a:chExt cx="0" cy="0"/>
        </a:xfrm>
      </p:grpSpPr>
      <p:sp>
        <p:nvSpPr>
          <p:cNvPr id="107" name="Shape 107"/>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108" name="Shape 108"/>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09" name="Shape 109"/>
          <p:cNvSpPr txBox="1">
            <a:spLocks noGrp="1"/>
          </p:cNvSpPr>
          <p:nvPr>
            <p:ph type="sldNum" idx="12"/>
          </p:nvPr>
        </p:nvSpPr>
        <p:spPr>
          <a:xfrm>
            <a:off x="8556790"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cSld name="Caption">
    <p:spTree>
      <p:nvGrpSpPr>
        <p:cNvPr id="1" name="Shape 110"/>
        <p:cNvGrpSpPr/>
        <p:nvPr/>
      </p:nvGrpSpPr>
      <p:grpSpPr>
        <a:xfrm>
          <a:off x="0" y="0"/>
          <a:ext cx="0" cy="0"/>
          <a:chOff x="0" y="0"/>
          <a:chExt cx="0" cy="0"/>
        </a:xfrm>
      </p:grpSpPr>
      <p:sp>
        <p:nvSpPr>
          <p:cNvPr id="111" name="Shape 111"/>
          <p:cNvSpPr/>
          <p:nvPr/>
        </p:nvSpPr>
        <p:spPr>
          <a:xfrm>
            <a:off x="0" y="4406308"/>
            <a:ext cx="8686800" cy="5195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112" name="Shape 112"/>
          <p:cNvSpPr txBox="1">
            <a:spLocks noGrp="1"/>
          </p:cNvSpPr>
          <p:nvPr>
            <p:ph type="body" idx="1"/>
          </p:nvPr>
        </p:nvSpPr>
        <p:spPr>
          <a:xfrm>
            <a:off x="457200" y="4406308"/>
            <a:ext cx="8229600" cy="519599"/>
          </a:xfrm>
          <a:prstGeom prst="rect">
            <a:avLst/>
          </a:prstGeom>
          <a:noFill/>
          <a:ln>
            <a:noFill/>
          </a:ln>
        </p:spPr>
        <p:txBody>
          <a:bodyPr lIns="91425" tIns="91425" rIns="91425" bIns="91425" anchor="ctr" anchorCtr="0"/>
          <a:lstStyle>
            <a:lvl1pPr rtl="0">
              <a:spcBef>
                <a:spcPts val="0"/>
              </a:spcBef>
              <a:buClr>
                <a:schemeClr val="lt1"/>
              </a:buClr>
              <a:buFont typeface="Arial"/>
              <a:buNone/>
              <a:defRPr sz="2400" b="1">
                <a:solidFill>
                  <a:schemeClr val="lt1"/>
                </a:solidFill>
              </a:defRPr>
            </a:lvl1pPr>
            <a:lvl2pPr rtl="0">
              <a:spcBef>
                <a:spcPts val="0"/>
              </a:spcBef>
              <a:defRPr sz="2400">
                <a:solidFill>
                  <a:schemeClr val="dk2"/>
                </a:solidFill>
              </a:defRPr>
            </a:lvl2pPr>
            <a:lvl3pPr rtl="0">
              <a:spcBef>
                <a:spcPts val="0"/>
              </a:spcBef>
              <a:defRPr sz="2400">
                <a:solidFill>
                  <a:schemeClr val="dk2"/>
                </a:solidFill>
              </a:defRPr>
            </a:lvl3pPr>
            <a:lvl4pPr rtl="0">
              <a:spcBef>
                <a:spcPts val="0"/>
              </a:spcBef>
              <a:defRPr sz="1800">
                <a:solidFill>
                  <a:schemeClr val="dk2"/>
                </a:solidFill>
              </a:defRPr>
            </a:lvl4pPr>
            <a:lvl5pPr rtl="0">
              <a:spcBef>
                <a:spcPts val="0"/>
              </a:spcBef>
              <a:defRPr sz="1800">
                <a:solidFill>
                  <a:schemeClr val="dk2"/>
                </a:solidFill>
              </a:defRPr>
            </a:lvl5pPr>
            <a:lvl6pPr rtl="0">
              <a:spcBef>
                <a:spcPts val="0"/>
              </a:spcBef>
              <a:defRPr sz="1800">
                <a:solidFill>
                  <a:schemeClr val="dk2"/>
                </a:solidFill>
              </a:defRPr>
            </a:lvl6pPr>
            <a:lvl7pPr rtl="0">
              <a:spcBef>
                <a:spcPts val="0"/>
              </a:spcBef>
              <a:defRPr sz="1800">
                <a:solidFill>
                  <a:schemeClr val="dk2"/>
                </a:solidFill>
              </a:defRPr>
            </a:lvl7pPr>
            <a:lvl8pPr rtl="0">
              <a:spcBef>
                <a:spcPts val="0"/>
              </a:spcBef>
              <a:defRPr sz="1800">
                <a:solidFill>
                  <a:schemeClr val="dk2"/>
                </a:solidFill>
              </a:defRPr>
            </a:lvl8pPr>
            <a:lvl9pPr rtl="0">
              <a:spcBef>
                <a:spcPts val="0"/>
              </a:spcBef>
              <a:defRPr sz="1800">
                <a:solidFill>
                  <a:schemeClr val="dk2"/>
                </a:solidFill>
              </a:defRPr>
            </a:lvl9pPr>
          </a:lstStyle>
          <a:p>
            <a:endParaRPr/>
          </a:p>
        </p:txBody>
      </p:sp>
      <p:sp>
        <p:nvSpPr>
          <p:cNvPr id="113" name="Shape 113"/>
          <p:cNvSpPr txBox="1">
            <a:spLocks noGrp="1"/>
          </p:cNvSpPr>
          <p:nvPr>
            <p:ph type="sldNum" idx="12"/>
          </p:nvPr>
        </p:nvSpPr>
        <p:spPr>
          <a:xfrm>
            <a:off x="8556790"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1"/>
              </a:buClr>
              <a:buSzPct val="25000"/>
              <a:buFont typeface="Arial"/>
              <a:buNone/>
            </a:pPr>
            <a:fld id="{00000000-1234-1234-1234-123412341234}" type="slidenum">
              <a:rPr lang="en" sz="1300" b="0" i="0" u="none" strike="noStrike" cap="none" baseline="0">
                <a:solidFill>
                  <a:schemeClr val="dk1"/>
                </a:solidFill>
                <a:latin typeface="Arial"/>
                <a:ea typeface="Arial"/>
                <a:cs typeface="Arial"/>
                <a:sym typeface="Arial"/>
              </a:rPr>
              <a:pPr marL="0" marR="0" lvl="0" indent="0" algn="r" rtl="0">
                <a:lnSpc>
                  <a:spcPct val="100000"/>
                </a:lnSpc>
                <a:spcBef>
                  <a:spcPts val="0"/>
                </a:spcBef>
                <a:spcAft>
                  <a:spcPts val="0"/>
                </a:spcAft>
                <a:buClr>
                  <a:schemeClr val="dk1"/>
                </a:buClr>
                <a:buSzPct val="25000"/>
                <a:buFont typeface="Arial"/>
                <a:buNone/>
              </a:pPr>
              <a:t>‹#›</a:t>
            </a:fld>
            <a:endParaRPr lang="en" sz="1300" b="0" i="0" u="none" strike="noStrike" cap="none" baseline="0">
              <a:solidFill>
                <a:schemeClr val="dk1"/>
              </a:solidFill>
              <a:latin typeface="Arial"/>
              <a:ea typeface="Arial"/>
              <a:cs typeface="Arial"/>
              <a:sym typeface="Arial"/>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189"/>
        <p:cNvGrpSpPr/>
        <p:nvPr/>
      </p:nvGrpSpPr>
      <p:grpSpPr>
        <a:xfrm>
          <a:off x="0" y="0"/>
          <a:ext cx="0" cy="0"/>
          <a:chOff x="0" y="0"/>
          <a:chExt cx="0" cy="0"/>
        </a:xfrm>
      </p:grpSpPr>
      <p:sp>
        <p:nvSpPr>
          <p:cNvPr id="190" name="Shape 190"/>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10"/>
        <p:cNvGrpSpPr/>
        <p:nvPr/>
      </p:nvGrpSpPr>
      <p:grpSpPr>
        <a:xfrm>
          <a:off x="0" y="0"/>
          <a:ext cx="0" cy="0"/>
          <a:chOff x="0" y="0"/>
          <a:chExt cx="0" cy="0"/>
        </a:xfrm>
      </p:grpSpPr>
      <p:sp>
        <p:nvSpPr>
          <p:cNvPr id="11" name="Shape 11"/>
          <p:cNvSpPr/>
          <p:nvPr/>
        </p:nvSpPr>
        <p:spPr>
          <a:xfrm rot="10800000" flipH="1">
            <a:off x="0" y="3093232"/>
            <a:ext cx="8458200" cy="7124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12" name="Shape 12"/>
          <p:cNvSpPr txBox="1">
            <a:spLocks noGrp="1"/>
          </p:cNvSpPr>
          <p:nvPr>
            <p:ph type="ctrTitle"/>
          </p:nvPr>
        </p:nvSpPr>
        <p:spPr>
          <a:xfrm>
            <a:off x="685800" y="1300757"/>
            <a:ext cx="7772400" cy="1684199"/>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dk2"/>
              </a:buClr>
              <a:buFont typeface="Arial"/>
              <a:buNone/>
              <a:defRPr/>
            </a:lvl1pPr>
            <a:lvl2pPr marL="0" marR="0" indent="0" algn="l" rtl="0">
              <a:lnSpc>
                <a:spcPct val="100000"/>
              </a:lnSpc>
              <a:spcBef>
                <a:spcPts val="0"/>
              </a:spcBef>
              <a:spcAft>
                <a:spcPts val="0"/>
              </a:spcAft>
              <a:buClr>
                <a:schemeClr val="dk2"/>
              </a:buClr>
              <a:buFont typeface="Arial"/>
              <a:buNone/>
              <a:defRPr/>
            </a:lvl2pPr>
            <a:lvl3pPr marL="0" marR="0" indent="0" algn="l" rtl="0">
              <a:spcBef>
                <a:spcPts val="0"/>
              </a:spcBef>
              <a:buClr>
                <a:schemeClr val="dk2"/>
              </a:buClr>
              <a:buFont typeface="Arial"/>
              <a:buNone/>
              <a:defRPr/>
            </a:lvl3pPr>
            <a:lvl4pPr marL="0" marR="0" indent="0" algn="l" rtl="0">
              <a:spcBef>
                <a:spcPts val="0"/>
              </a:spcBef>
              <a:buClr>
                <a:schemeClr val="dk2"/>
              </a:buClr>
              <a:buFont typeface="Arial"/>
              <a:buNone/>
              <a:defRPr/>
            </a:lvl4pPr>
            <a:lvl5pPr marL="0" marR="0" indent="0" algn="l" rtl="0">
              <a:spcBef>
                <a:spcPts val="0"/>
              </a:spcBef>
              <a:buClr>
                <a:schemeClr val="dk2"/>
              </a:buClr>
              <a:buFont typeface="Arial"/>
              <a:buNone/>
              <a:defRPr/>
            </a:lvl5pPr>
            <a:lvl6pPr marL="0" marR="0" indent="0" algn="l" rtl="0">
              <a:spcBef>
                <a:spcPts val="0"/>
              </a:spcBef>
              <a:buClr>
                <a:schemeClr val="dk2"/>
              </a:buClr>
              <a:buFont typeface="Arial"/>
              <a:buNone/>
              <a:defRPr/>
            </a:lvl6pPr>
            <a:lvl7pPr marL="0" marR="0" indent="0" algn="l" rtl="0">
              <a:spcBef>
                <a:spcPts val="0"/>
              </a:spcBef>
              <a:buClr>
                <a:schemeClr val="dk2"/>
              </a:buClr>
              <a:buFont typeface="Arial"/>
              <a:buNone/>
              <a:defRPr/>
            </a:lvl7pPr>
            <a:lvl8pPr marL="0" marR="0" indent="0" algn="l" rtl="0">
              <a:spcBef>
                <a:spcPts val="0"/>
              </a:spcBef>
              <a:buClr>
                <a:schemeClr val="dk2"/>
              </a:buClr>
              <a:buFont typeface="Arial"/>
              <a:buNone/>
              <a:defRPr/>
            </a:lvl8pPr>
            <a:lvl9pPr marL="0" marR="0" indent="0" algn="l" rtl="0">
              <a:spcBef>
                <a:spcPts val="0"/>
              </a:spcBef>
              <a:buClr>
                <a:schemeClr val="dk2"/>
              </a:buClr>
              <a:buFont typeface="Arial"/>
              <a:buNone/>
              <a:defRPr/>
            </a:lvl9pPr>
          </a:lstStyle>
          <a:p>
            <a:endParaRPr/>
          </a:p>
        </p:txBody>
      </p:sp>
      <p:sp>
        <p:nvSpPr>
          <p:cNvPr id="13" name="Shape 13"/>
          <p:cNvSpPr txBox="1">
            <a:spLocks noGrp="1"/>
          </p:cNvSpPr>
          <p:nvPr>
            <p:ph type="subTitle" idx="1"/>
          </p:nvPr>
        </p:nvSpPr>
        <p:spPr>
          <a:xfrm>
            <a:off x="685800" y="3093357"/>
            <a:ext cx="7772400" cy="712499"/>
          </a:xfrm>
          <a:prstGeom prst="rect">
            <a:avLst/>
          </a:prstGeom>
          <a:noFill/>
          <a:ln>
            <a:noFill/>
          </a:ln>
        </p:spPr>
        <p:txBody>
          <a:bodyPr lIns="91425" tIns="91425" rIns="91425" bIns="91425" anchor="ctr" anchorCtr="0"/>
          <a:lstStyle>
            <a:lvl1pPr marL="0" marR="0" indent="0" algn="l" rtl="0">
              <a:lnSpc>
                <a:spcPct val="100000"/>
              </a:lnSpc>
              <a:spcBef>
                <a:spcPts val="0"/>
              </a:spcBef>
              <a:spcAft>
                <a:spcPts val="0"/>
              </a:spcAft>
              <a:buClr>
                <a:schemeClr val="lt2"/>
              </a:buClr>
              <a:buFont typeface="Arial"/>
              <a:buNone/>
              <a:defRPr/>
            </a:lvl1pPr>
            <a:lvl2pPr marL="0" marR="0" indent="0" algn="l" rtl="0">
              <a:lnSpc>
                <a:spcPct val="100000"/>
              </a:lnSpc>
              <a:spcBef>
                <a:spcPts val="0"/>
              </a:spcBef>
              <a:spcAft>
                <a:spcPts val="0"/>
              </a:spcAft>
              <a:buClr>
                <a:schemeClr val="lt2"/>
              </a:buClr>
              <a:buFont typeface="Arial"/>
              <a:buNone/>
              <a:defRPr/>
            </a:lvl2pPr>
            <a:lvl3pPr marL="0" marR="0" indent="0" algn="l" rtl="0">
              <a:lnSpc>
                <a:spcPct val="100000"/>
              </a:lnSpc>
              <a:spcBef>
                <a:spcPts val="0"/>
              </a:spcBef>
              <a:spcAft>
                <a:spcPts val="0"/>
              </a:spcAft>
              <a:buClr>
                <a:schemeClr val="lt2"/>
              </a:buClr>
              <a:buFont typeface="Arial"/>
              <a:buNone/>
              <a:defRPr/>
            </a:lvl3pPr>
            <a:lvl4pPr marL="0" marR="0" indent="0" algn="l" rtl="0">
              <a:lnSpc>
                <a:spcPct val="100000"/>
              </a:lnSpc>
              <a:spcBef>
                <a:spcPts val="0"/>
              </a:spcBef>
              <a:spcAft>
                <a:spcPts val="0"/>
              </a:spcAft>
              <a:buClr>
                <a:schemeClr val="lt2"/>
              </a:buClr>
              <a:buFont typeface="Arial"/>
              <a:buNone/>
              <a:defRPr/>
            </a:lvl4pPr>
            <a:lvl5pPr marL="0" marR="0" indent="0" algn="l" rtl="0">
              <a:lnSpc>
                <a:spcPct val="100000"/>
              </a:lnSpc>
              <a:spcBef>
                <a:spcPts val="0"/>
              </a:spcBef>
              <a:spcAft>
                <a:spcPts val="0"/>
              </a:spcAft>
              <a:buClr>
                <a:schemeClr val="lt2"/>
              </a:buClr>
              <a:buFont typeface="Arial"/>
              <a:buNone/>
              <a:defRPr/>
            </a:lvl5pPr>
            <a:lvl6pPr marL="0" marR="0" indent="0" algn="l" rtl="0">
              <a:lnSpc>
                <a:spcPct val="100000"/>
              </a:lnSpc>
              <a:spcBef>
                <a:spcPts val="0"/>
              </a:spcBef>
              <a:spcAft>
                <a:spcPts val="0"/>
              </a:spcAft>
              <a:buClr>
                <a:schemeClr val="lt2"/>
              </a:buClr>
              <a:buFont typeface="Arial"/>
              <a:buNone/>
              <a:defRPr/>
            </a:lvl6pPr>
            <a:lvl7pPr marL="0" marR="0" indent="0" algn="l" rtl="0">
              <a:lnSpc>
                <a:spcPct val="100000"/>
              </a:lnSpc>
              <a:spcBef>
                <a:spcPts val="0"/>
              </a:spcBef>
              <a:spcAft>
                <a:spcPts val="0"/>
              </a:spcAft>
              <a:buClr>
                <a:schemeClr val="lt2"/>
              </a:buClr>
              <a:buFont typeface="Arial"/>
              <a:buNone/>
              <a:defRPr/>
            </a:lvl7pPr>
            <a:lvl8pPr marL="0" marR="0" indent="0" algn="l" rtl="0">
              <a:lnSpc>
                <a:spcPct val="100000"/>
              </a:lnSpc>
              <a:spcBef>
                <a:spcPts val="0"/>
              </a:spcBef>
              <a:spcAft>
                <a:spcPts val="0"/>
              </a:spcAft>
              <a:buClr>
                <a:schemeClr val="lt2"/>
              </a:buClr>
              <a:buFont typeface="Arial"/>
              <a:buNone/>
              <a:defRPr/>
            </a:lvl8pPr>
            <a:lvl9pPr marL="0" marR="0" indent="0" algn="l" rtl="0">
              <a:lnSpc>
                <a:spcPct val="100000"/>
              </a:lnSpc>
              <a:spcBef>
                <a:spcPts val="0"/>
              </a:spcBef>
              <a:spcAft>
                <a:spcPts val="0"/>
              </a:spcAft>
              <a:buClr>
                <a:schemeClr val="lt2"/>
              </a:buClr>
              <a:buFont typeface="Arial"/>
              <a:buNone/>
              <a:defRPr/>
            </a:lvl9pPr>
          </a:lstStyle>
          <a:p>
            <a:endParaRPr/>
          </a:p>
        </p:txBody>
      </p:sp>
      <p:sp>
        <p:nvSpPr>
          <p:cNvPr id="14" name="Shape 14"/>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91"/>
        <p:cNvGrpSpPr/>
        <p:nvPr/>
      </p:nvGrpSpPr>
      <p:grpSpPr>
        <a:xfrm>
          <a:off x="0" y="0"/>
          <a:ext cx="0" cy="0"/>
          <a:chOff x="0" y="0"/>
          <a:chExt cx="0" cy="0"/>
        </a:xfrm>
      </p:grpSpPr>
      <p:sp>
        <p:nvSpPr>
          <p:cNvPr id="192" name="Shape 192"/>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193" name="Shape 193"/>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94" name="Shape 194"/>
          <p:cNvSpPr txBox="1">
            <a:spLocks noGrp="1"/>
          </p:cNvSpPr>
          <p:nvPr>
            <p:ph type="body" idx="1"/>
          </p:nvPr>
        </p:nvSpPr>
        <p:spPr>
          <a:xfrm>
            <a:off x="457200" y="1460499"/>
            <a:ext cx="82296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95" name="Shape 195"/>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196"/>
        <p:cNvGrpSpPr/>
        <p:nvPr/>
      </p:nvGrpSpPr>
      <p:grpSpPr>
        <a:xfrm>
          <a:off x="0" y="0"/>
          <a:ext cx="0" cy="0"/>
          <a:chOff x="0" y="0"/>
          <a:chExt cx="0" cy="0"/>
        </a:xfrm>
      </p:grpSpPr>
      <p:sp>
        <p:nvSpPr>
          <p:cNvPr id="197" name="Shape 197"/>
          <p:cNvSpPr/>
          <p:nvPr/>
        </p:nvSpPr>
        <p:spPr>
          <a:xfrm rot="10800000" flipH="1">
            <a:off x="0" y="3093232"/>
            <a:ext cx="8458200" cy="7124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198" name="Shape 198"/>
          <p:cNvSpPr txBox="1">
            <a:spLocks noGrp="1"/>
          </p:cNvSpPr>
          <p:nvPr>
            <p:ph type="ctrTitle"/>
          </p:nvPr>
        </p:nvSpPr>
        <p:spPr>
          <a:xfrm>
            <a:off x="685800" y="1300757"/>
            <a:ext cx="7772400" cy="1684199"/>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0"/>
              </a:spcBef>
              <a:spcAft>
                <a:spcPts val="0"/>
              </a:spcAft>
              <a:buClr>
                <a:schemeClr val="dk2"/>
              </a:buClr>
              <a:buFont typeface="Arial"/>
              <a:buNone/>
              <a:defRPr sz="1800" b="0" i="0" u="none" strike="noStrike" cap="none" baseline="0"/>
            </a:lvl2pPr>
            <a:lvl3pPr marL="0" marR="0" indent="0" algn="l" rtl="0">
              <a:spcBef>
                <a:spcPts val="0"/>
              </a:spcBef>
              <a:buClr>
                <a:schemeClr val="dk2"/>
              </a:buClr>
              <a:buFont typeface="Arial"/>
              <a:buNone/>
              <a:defRPr sz="1800" b="0" i="0" u="none" strike="noStrike" cap="none" baseline="0"/>
            </a:lvl3pPr>
            <a:lvl4pPr marL="0" marR="0" indent="0" algn="l" rtl="0">
              <a:spcBef>
                <a:spcPts val="0"/>
              </a:spcBef>
              <a:buClr>
                <a:schemeClr val="dk2"/>
              </a:buClr>
              <a:buFont typeface="Arial"/>
              <a:buNone/>
              <a:defRPr sz="1800" b="0" i="0" u="none" strike="noStrike" cap="none" baseline="0"/>
            </a:lvl4pPr>
            <a:lvl5pPr marL="0" marR="0" indent="0" algn="l" rtl="0">
              <a:spcBef>
                <a:spcPts val="0"/>
              </a:spcBef>
              <a:buClr>
                <a:schemeClr val="dk2"/>
              </a:buClr>
              <a:buFont typeface="Arial"/>
              <a:buNone/>
              <a:defRPr sz="1800" b="0" i="0" u="none" strike="noStrike" cap="none" baseline="0"/>
            </a:lvl5pPr>
            <a:lvl6pPr marL="0" marR="0" indent="0" algn="l" rtl="0">
              <a:spcBef>
                <a:spcPts val="0"/>
              </a:spcBef>
              <a:buClr>
                <a:schemeClr val="dk2"/>
              </a:buClr>
              <a:buFont typeface="Arial"/>
              <a:buNone/>
              <a:defRPr sz="1800" b="0" i="0" u="none" strike="noStrike" cap="none" baseline="0"/>
            </a:lvl6pPr>
            <a:lvl7pPr marL="0" marR="0" indent="0" algn="l" rtl="0">
              <a:spcBef>
                <a:spcPts val="0"/>
              </a:spcBef>
              <a:buClr>
                <a:schemeClr val="dk2"/>
              </a:buClr>
              <a:buFont typeface="Arial"/>
              <a:buNone/>
              <a:defRPr sz="1800" b="0" i="0" u="none" strike="noStrike" cap="none" baseline="0"/>
            </a:lvl7pPr>
            <a:lvl8pPr marL="0" marR="0" indent="0" algn="l" rtl="0">
              <a:spcBef>
                <a:spcPts val="0"/>
              </a:spcBef>
              <a:buClr>
                <a:schemeClr val="dk2"/>
              </a:buClr>
              <a:buFont typeface="Arial"/>
              <a:buNone/>
              <a:defRPr sz="1800" b="0" i="0" u="none" strike="noStrike" cap="none" baseline="0"/>
            </a:lvl8pPr>
            <a:lvl9pPr marL="0" marR="0" indent="0" algn="l" rtl="0">
              <a:spcBef>
                <a:spcPts val="0"/>
              </a:spcBef>
              <a:buClr>
                <a:schemeClr val="dk2"/>
              </a:buClr>
              <a:buFont typeface="Arial"/>
              <a:buNone/>
              <a:defRPr sz="1800" b="0" i="0" u="none" strike="noStrike" cap="none" baseline="0"/>
            </a:lvl9pPr>
          </a:lstStyle>
          <a:p>
            <a:endParaRPr/>
          </a:p>
        </p:txBody>
      </p:sp>
      <p:sp>
        <p:nvSpPr>
          <p:cNvPr id="199" name="Shape 199"/>
          <p:cNvSpPr txBox="1">
            <a:spLocks noGrp="1"/>
          </p:cNvSpPr>
          <p:nvPr>
            <p:ph type="subTitle" idx="1"/>
          </p:nvPr>
        </p:nvSpPr>
        <p:spPr>
          <a:xfrm>
            <a:off x="685800" y="3093357"/>
            <a:ext cx="7772400" cy="712499"/>
          </a:xfrm>
          <a:prstGeom prst="rect">
            <a:avLst/>
          </a:prstGeom>
          <a:noFill/>
          <a:ln>
            <a:noFill/>
          </a:ln>
        </p:spPr>
        <p:txBody>
          <a:bodyPr lIns="91425" tIns="91425" rIns="91425" bIns="91425" anchor="ctr" anchorCtr="0"/>
          <a:lstStyle>
            <a:lvl1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2pPr>
            <a:lvl3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3pPr>
            <a:lvl4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4pPr>
            <a:lvl5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5pPr>
            <a:lvl6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6pPr>
            <a:lvl7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7pPr>
            <a:lvl8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8pPr>
            <a:lvl9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9pPr>
          </a:lstStyle>
          <a:p>
            <a:endParaRPr/>
          </a:p>
        </p:txBody>
      </p:sp>
      <p:sp>
        <p:nvSpPr>
          <p:cNvPr id="200" name="Shape 200"/>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01"/>
        <p:cNvGrpSpPr/>
        <p:nvPr/>
      </p:nvGrpSpPr>
      <p:grpSpPr>
        <a:xfrm>
          <a:off x="0" y="0"/>
          <a:ext cx="0" cy="0"/>
          <a:chOff x="0" y="0"/>
          <a:chExt cx="0" cy="0"/>
        </a:xfrm>
      </p:grpSpPr>
      <p:sp>
        <p:nvSpPr>
          <p:cNvPr id="202" name="Shape 202"/>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03" name="Shape 203"/>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04" name="Shape 204"/>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5"/>
        <p:cNvGrpSpPr/>
        <p:nvPr/>
      </p:nvGrpSpPr>
      <p:grpSpPr>
        <a:xfrm>
          <a:off x="0" y="0"/>
          <a:ext cx="0" cy="0"/>
          <a:chOff x="0" y="0"/>
          <a:chExt cx="0" cy="0"/>
        </a:xfrm>
      </p:grpSpPr>
      <p:sp>
        <p:nvSpPr>
          <p:cNvPr id="16" name="Shape 16"/>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17" name="Shape 17"/>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8" name="Shape 18"/>
          <p:cNvSpPr txBox="1">
            <a:spLocks noGrp="1"/>
          </p:cNvSpPr>
          <p:nvPr>
            <p:ph type="body" idx="1"/>
          </p:nvPr>
        </p:nvSpPr>
        <p:spPr>
          <a:xfrm>
            <a:off x="457200" y="1460499"/>
            <a:ext cx="82296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9" name="Shape 19"/>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2" name="Shape 22"/>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3" name="Shape 23"/>
          <p:cNvSpPr txBox="1">
            <a:spLocks noGrp="1"/>
          </p:cNvSpPr>
          <p:nvPr>
            <p:ph type="body" idx="1"/>
          </p:nvPr>
        </p:nvSpPr>
        <p:spPr>
          <a:xfrm>
            <a:off x="457200" y="1460499"/>
            <a:ext cx="40302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4" name="Shape 24"/>
          <p:cNvSpPr txBox="1">
            <a:spLocks noGrp="1"/>
          </p:cNvSpPr>
          <p:nvPr>
            <p:ph type="body" idx="2"/>
          </p:nvPr>
        </p:nvSpPr>
        <p:spPr>
          <a:xfrm>
            <a:off x="4656667" y="1461908"/>
            <a:ext cx="4030200" cy="3465299"/>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5" name="Shape 25"/>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6"/>
        <p:cNvGrpSpPr/>
        <p:nvPr/>
      </p:nvGrpSpPr>
      <p:grpSpPr>
        <a:xfrm>
          <a:off x="0" y="0"/>
          <a:ext cx="0" cy="0"/>
          <a:chOff x="0" y="0"/>
          <a:chExt cx="0" cy="0"/>
        </a:xfrm>
      </p:grpSpPr>
      <p:sp>
        <p:nvSpPr>
          <p:cNvPr id="27" name="Shape 27"/>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8" name="Shape 28"/>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9" name="Shape 29"/>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Caption">
    <p:spTree>
      <p:nvGrpSpPr>
        <p:cNvPr id="1" name="Shape 30"/>
        <p:cNvGrpSpPr/>
        <p:nvPr/>
      </p:nvGrpSpPr>
      <p:grpSpPr>
        <a:xfrm>
          <a:off x="0" y="0"/>
          <a:ext cx="0" cy="0"/>
          <a:chOff x="0" y="0"/>
          <a:chExt cx="0" cy="0"/>
        </a:xfrm>
      </p:grpSpPr>
      <p:sp>
        <p:nvSpPr>
          <p:cNvPr id="31" name="Shape 31"/>
          <p:cNvSpPr/>
          <p:nvPr/>
        </p:nvSpPr>
        <p:spPr>
          <a:xfrm>
            <a:off x="0" y="4406307"/>
            <a:ext cx="8686800" cy="5195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32" name="Shape 32"/>
          <p:cNvSpPr txBox="1">
            <a:spLocks noGrp="1"/>
          </p:cNvSpPr>
          <p:nvPr>
            <p:ph type="body" idx="1"/>
          </p:nvPr>
        </p:nvSpPr>
        <p:spPr>
          <a:xfrm>
            <a:off x="457200" y="4406307"/>
            <a:ext cx="8229600" cy="519599"/>
          </a:xfrm>
          <a:prstGeom prst="rect">
            <a:avLst/>
          </a:prstGeom>
          <a:noFill/>
          <a:ln>
            <a:noFill/>
          </a:ln>
        </p:spPr>
        <p:txBody>
          <a:bodyPr lIns="91425" tIns="91425" rIns="91425" bIns="91425" anchor="ctr" anchorCtr="0"/>
          <a:lstStyle>
            <a:lvl1pPr rtl="0">
              <a:spcBef>
                <a:spcPts val="0"/>
              </a:spcBef>
              <a:buClr>
                <a:schemeClr val="lt1"/>
              </a:buClr>
              <a:buFont typeface="Arial"/>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3" name="Shape 33"/>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1"/>
              </a:buClr>
              <a:buSzPct val="25000"/>
              <a:buFont typeface="Arial"/>
              <a:buNone/>
            </a:pPr>
            <a:fld id="{00000000-1234-1234-1234-123412341234}" type="slidenum">
              <a:rPr lang="en" sz="1300" b="0" i="0" u="none" strike="noStrike" cap="none" baseline="0">
                <a:solidFill>
                  <a:schemeClr val="dk1"/>
                </a:solidFill>
                <a:latin typeface="Arial"/>
                <a:ea typeface="Arial"/>
                <a:cs typeface="Arial"/>
                <a:sym typeface="Arial"/>
              </a:rPr>
              <a:pPr marL="0" marR="0" lvl="0" indent="0" algn="r" rtl="0">
                <a:lnSpc>
                  <a:spcPct val="100000"/>
                </a:lnSpc>
                <a:spcBef>
                  <a:spcPts val="0"/>
                </a:spcBef>
                <a:spcAft>
                  <a:spcPts val="0"/>
                </a:spcAft>
                <a:buClr>
                  <a:schemeClr val="dk1"/>
                </a:buClr>
                <a:buSzPct val="25000"/>
                <a:buFont typeface="Arial"/>
                <a:buNone/>
              </a:pPr>
              <a:t>‹#›</a:t>
            </a:fld>
            <a:endParaRPr lang="en" sz="1300" b="0" i="0" u="none" strike="noStrike" cap="none" baseline="0">
              <a:solidFill>
                <a:schemeClr val="dk1"/>
              </a:solidFill>
              <a:latin typeface="Arial"/>
              <a:ea typeface="Arial"/>
              <a:cs typeface="Arial"/>
              <a:sym typeface="Aria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44"/>
        <p:cNvGrpSpPr/>
        <p:nvPr/>
      </p:nvGrpSpPr>
      <p:grpSpPr>
        <a:xfrm>
          <a:off x="0" y="0"/>
          <a:ext cx="0" cy="0"/>
          <a:chOff x="0" y="0"/>
          <a:chExt cx="0" cy="0"/>
        </a:xfrm>
      </p:grpSpPr>
      <p:sp>
        <p:nvSpPr>
          <p:cNvPr id="45" name="Shape 45"/>
          <p:cNvSpPr/>
          <p:nvPr/>
        </p:nvSpPr>
        <p:spPr>
          <a:xfrm rot="10800000" flipH="1">
            <a:off x="0" y="3093236"/>
            <a:ext cx="8458200" cy="712499"/>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46" name="Shape 46"/>
          <p:cNvSpPr txBox="1">
            <a:spLocks noGrp="1"/>
          </p:cNvSpPr>
          <p:nvPr>
            <p:ph type="ctrTitle"/>
          </p:nvPr>
        </p:nvSpPr>
        <p:spPr>
          <a:xfrm>
            <a:off x="685800" y="1300758"/>
            <a:ext cx="7772400" cy="1684198"/>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2pPr>
            <a:lvl3pPr marL="0" marR="0" indent="0" algn="l" rtl="0">
              <a:spcBef>
                <a:spcPts val="0"/>
              </a:spcBef>
              <a:buClr>
                <a:schemeClr val="dk2"/>
              </a:buClr>
              <a:buFont typeface="Arial"/>
              <a:buNone/>
              <a:defRPr sz="1800" b="0" i="0" u="none" strike="noStrike" cap="none" baseline="0"/>
            </a:lvl3pPr>
            <a:lvl4pPr marL="0" marR="0" indent="0" algn="l" rtl="0">
              <a:spcBef>
                <a:spcPts val="0"/>
              </a:spcBef>
              <a:buClr>
                <a:schemeClr val="dk2"/>
              </a:buClr>
              <a:buFont typeface="Arial"/>
              <a:buNone/>
              <a:defRPr sz="1800" b="0" i="0" u="none" strike="noStrike" cap="none" baseline="0"/>
            </a:lvl4pPr>
            <a:lvl5pPr marL="0" marR="0" indent="0" algn="l" rtl="0">
              <a:spcBef>
                <a:spcPts val="0"/>
              </a:spcBef>
              <a:buClr>
                <a:schemeClr val="dk2"/>
              </a:buClr>
              <a:buFont typeface="Arial"/>
              <a:buNone/>
              <a:defRPr sz="1800" b="0" i="0" u="none" strike="noStrike" cap="none" baseline="0"/>
            </a:lvl5pPr>
            <a:lvl6pPr marL="0" marR="0" indent="0" algn="l" rtl="0">
              <a:spcBef>
                <a:spcPts val="0"/>
              </a:spcBef>
              <a:buClr>
                <a:schemeClr val="dk2"/>
              </a:buClr>
              <a:buFont typeface="Arial"/>
              <a:buNone/>
              <a:defRPr sz="1800" b="0" i="0" u="none" strike="noStrike" cap="none" baseline="0"/>
            </a:lvl6pPr>
            <a:lvl7pPr marL="0" marR="0" indent="0" algn="l" rtl="0">
              <a:spcBef>
                <a:spcPts val="0"/>
              </a:spcBef>
              <a:buClr>
                <a:schemeClr val="dk2"/>
              </a:buClr>
              <a:buFont typeface="Arial"/>
              <a:buNone/>
              <a:defRPr sz="1800" b="0" i="0" u="none" strike="noStrike" cap="none" baseline="0"/>
            </a:lvl7pPr>
            <a:lvl8pPr marL="0" marR="0" indent="0" algn="l" rtl="0">
              <a:spcBef>
                <a:spcPts val="0"/>
              </a:spcBef>
              <a:buClr>
                <a:schemeClr val="dk2"/>
              </a:buClr>
              <a:buFont typeface="Arial"/>
              <a:buNone/>
              <a:defRPr sz="1800" b="0" i="0" u="none" strike="noStrike" cap="none" baseline="0"/>
            </a:lvl8pPr>
            <a:lvl9pPr marL="0" marR="0" indent="0" algn="l" rtl="0">
              <a:spcBef>
                <a:spcPts val="0"/>
              </a:spcBef>
              <a:buClr>
                <a:schemeClr val="dk2"/>
              </a:buClr>
              <a:buFont typeface="Arial"/>
              <a:buNone/>
              <a:defRPr sz="1800" b="0" i="0" u="none" strike="noStrike" cap="none" baseline="0"/>
            </a:lvl9pPr>
          </a:lstStyle>
          <a:p>
            <a:endParaRPr/>
          </a:p>
        </p:txBody>
      </p:sp>
      <p:sp>
        <p:nvSpPr>
          <p:cNvPr id="47" name="Shape 47"/>
          <p:cNvSpPr txBox="1">
            <a:spLocks noGrp="1"/>
          </p:cNvSpPr>
          <p:nvPr>
            <p:ph type="subTitle" idx="1"/>
          </p:nvPr>
        </p:nvSpPr>
        <p:spPr>
          <a:xfrm>
            <a:off x="685800" y="3093358"/>
            <a:ext cx="7772400" cy="712499"/>
          </a:xfrm>
          <a:prstGeom prst="rect">
            <a:avLst/>
          </a:prstGeom>
          <a:noFill/>
          <a:ln>
            <a:noFill/>
          </a:ln>
        </p:spPr>
        <p:txBody>
          <a:bodyPr lIns="91425" tIns="91425" rIns="91425" bIns="91425" anchor="ctr" anchorCtr="0"/>
          <a:lstStyle>
            <a:lvl1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2pPr>
            <a:lvl3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3pPr>
            <a:lvl4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4pPr>
            <a:lvl5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5pPr>
            <a:lvl6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6pPr>
            <a:lvl7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7pPr>
            <a:lvl8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8pPr>
            <a:lvl9pPr marL="0" marR="0" indent="0" algn="l" rtl="0">
              <a:lnSpc>
                <a:spcPct val="100000"/>
              </a:lnSpc>
              <a:spcBef>
                <a:spcPts val="0"/>
              </a:spcBef>
              <a:spcAft>
                <a:spcPts val="0"/>
              </a:spcAft>
              <a:buClr>
                <a:schemeClr val="lt2"/>
              </a:buClr>
              <a:buFont typeface="Arial"/>
              <a:buNone/>
              <a:defRPr sz="1400" b="0" i="0" u="none" strike="noStrike" cap="none" baseline="0">
                <a:solidFill>
                  <a:srgbClr val="000000"/>
                </a:solidFill>
                <a:latin typeface="Arial"/>
                <a:ea typeface="Arial"/>
                <a:cs typeface="Arial"/>
                <a:sym typeface="Arial"/>
              </a:defRPr>
            </a:lvl9pPr>
          </a:lstStyle>
          <a:p>
            <a:endParaRPr/>
          </a:p>
        </p:txBody>
      </p:sp>
      <p:sp>
        <p:nvSpPr>
          <p:cNvPr id="48" name="Shape 48"/>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49"/>
        <p:cNvGrpSpPr/>
        <p:nvPr/>
      </p:nvGrpSpPr>
      <p:grpSpPr>
        <a:xfrm>
          <a:off x="0" y="0"/>
          <a:ext cx="0" cy="0"/>
          <a:chOff x="0" y="0"/>
          <a:chExt cx="0" cy="0"/>
        </a:xfrm>
      </p:grpSpPr>
      <p:sp>
        <p:nvSpPr>
          <p:cNvPr id="50" name="Shape 50"/>
          <p:cNvSpPr/>
          <p:nvPr/>
        </p:nvSpPr>
        <p:spPr>
          <a:xfrm>
            <a:off x="0" y="205977"/>
            <a:ext cx="8686800" cy="1165500"/>
          </a:xfrm>
          <a:prstGeom prst="rect">
            <a:avLst/>
          </a:prstGeom>
          <a:solidFill>
            <a:schemeClr val="dk2"/>
          </a:solidFill>
          <a:ln>
            <a:noFill/>
          </a:ln>
        </p:spPr>
        <p:txBody>
          <a:bodyPr lIns="91425" tIns="45700" rIns="91425" bIns="45700" anchor="ctr" anchorCtr="0">
            <a:noAutofit/>
          </a:bodyPr>
          <a:lstStyle/>
          <a:p>
            <a:pPr marL="0" marR="0" lvl="0" indent="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51" name="Shape 51"/>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52" name="Shape 52"/>
          <p:cNvSpPr txBox="1">
            <a:spLocks noGrp="1"/>
          </p:cNvSpPr>
          <p:nvPr>
            <p:ph type="body" idx="1"/>
          </p:nvPr>
        </p:nvSpPr>
        <p:spPr>
          <a:xfrm>
            <a:off x="457200" y="1460500"/>
            <a:ext cx="8229600" cy="3465298"/>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53" name="Shape 53"/>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4"/>
        <p:cNvGrpSpPr/>
        <p:nvPr/>
      </p:nvGrpSpPr>
      <p:grpSpPr>
        <a:xfrm>
          <a:off x="0" y="0"/>
          <a:ext cx="0" cy="0"/>
          <a:chOff x="0" y="0"/>
          <a:chExt cx="0" cy="0"/>
        </a:xfrm>
      </p:grpSpPr>
      <p:sp>
        <p:nvSpPr>
          <p:cNvPr id="55" name="Shape 55"/>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9.xml"/><Relationship Id="rId4" Type="http://schemas.openxmlformats.org/officeDocument/2006/relationships/slideLayout" Target="../slideLayouts/slideLayout10.xml"/><Relationship Id="rId5" Type="http://schemas.openxmlformats.org/officeDocument/2006/relationships/slideLayout" Target="../slideLayouts/slideLayout11.xml"/><Relationship Id="rId6" Type="http://schemas.openxmlformats.org/officeDocument/2006/relationships/slideLayout" Target="../slideLayouts/slideLayout12.xml"/><Relationship Id="rId7" Type="http://schemas.openxmlformats.org/officeDocument/2006/relationships/theme" Target="../theme/theme2.xml"/><Relationship Id="rId1" Type="http://schemas.openxmlformats.org/officeDocument/2006/relationships/slideLayout" Target="../slideLayouts/slideLayout7.xml"/><Relationship Id="rId2" Type="http://schemas.openxmlformats.org/officeDocument/2006/relationships/slideLayout" Target="../slideLayouts/slideLayout8.xml"/></Relationships>
</file>

<file path=ppt/slideMasters/_rels/slideMaster3.xml.rels><?xml version="1.0" encoding="UTF-8" standalone="yes"?>
<Relationships xmlns="http://schemas.openxmlformats.org/package/2006/relationships"><Relationship Id="rId3" Type="http://schemas.openxmlformats.org/officeDocument/2006/relationships/slideLayout" Target="../slideLayouts/slideLayout15.xml"/><Relationship Id="rId4" Type="http://schemas.openxmlformats.org/officeDocument/2006/relationships/slideLayout" Target="../slideLayouts/slideLayout16.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theme" Target="../theme/theme3.xml"/><Relationship Id="rId1" Type="http://schemas.openxmlformats.org/officeDocument/2006/relationships/slideLayout" Target="../slideLayouts/slideLayout13.xml"/><Relationship Id="rId2" Type="http://schemas.openxmlformats.org/officeDocument/2006/relationships/slideLayout" Target="../slideLayouts/slideLayout14.xml"/></Relationships>
</file>

<file path=ppt/slideMasters/_rels/slideMaster4.xml.rels><?xml version="1.0" encoding="UTF-8" standalone="yes"?>
<Relationships xmlns="http://schemas.openxmlformats.org/package/2006/relationships"><Relationship Id="rId3" Type="http://schemas.openxmlformats.org/officeDocument/2006/relationships/slideLayout" Target="../slideLayouts/slideLayout21.xml"/><Relationship Id="rId4" Type="http://schemas.openxmlformats.org/officeDocument/2006/relationships/slideLayout" Target="../slideLayouts/slideLayout22.xml"/><Relationship Id="rId5" Type="http://schemas.openxmlformats.org/officeDocument/2006/relationships/theme" Target="../theme/theme4.xml"/><Relationship Id="rId1" Type="http://schemas.openxmlformats.org/officeDocument/2006/relationships/slideLayout" Target="../slideLayouts/slideLayout19.xml"/><Relationship Id="rId2"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lt1"/>
              </a:buClr>
              <a:buFont typeface="Arial"/>
              <a:buNone/>
              <a:defRPr/>
            </a:lvl1pPr>
            <a:lvl2pPr marL="0" marR="0" indent="0" algn="l" rtl="0">
              <a:lnSpc>
                <a:spcPct val="100000"/>
              </a:lnSpc>
              <a:spcBef>
                <a:spcPts val="0"/>
              </a:spcBef>
              <a:spcAft>
                <a:spcPts val="0"/>
              </a:spcAft>
              <a:buClr>
                <a:schemeClr val="lt1"/>
              </a:buClr>
              <a:buFont typeface="Arial"/>
              <a:buNone/>
              <a:defRPr/>
            </a:lvl2pPr>
            <a:lvl3pPr marL="0" marR="0" indent="0" algn="l" rtl="0">
              <a:spcBef>
                <a:spcPts val="0"/>
              </a:spcBef>
              <a:buClr>
                <a:schemeClr val="lt1"/>
              </a:buClr>
              <a:buFont typeface="Arial"/>
              <a:buNone/>
              <a:defRPr/>
            </a:lvl3pPr>
            <a:lvl4pPr marL="0" marR="0" indent="0" algn="l" rtl="0">
              <a:spcBef>
                <a:spcPts val="0"/>
              </a:spcBef>
              <a:buClr>
                <a:schemeClr val="lt1"/>
              </a:buClr>
              <a:buFont typeface="Arial"/>
              <a:buNone/>
              <a:defRPr/>
            </a:lvl4pPr>
            <a:lvl5pPr marL="0" marR="0" indent="0" algn="l" rtl="0">
              <a:spcBef>
                <a:spcPts val="0"/>
              </a:spcBef>
              <a:buClr>
                <a:schemeClr val="lt1"/>
              </a:buClr>
              <a:buFont typeface="Arial"/>
              <a:buNone/>
              <a:defRPr/>
            </a:lvl5pPr>
            <a:lvl6pPr marL="0" marR="0" indent="0" algn="l" rtl="0">
              <a:spcBef>
                <a:spcPts val="0"/>
              </a:spcBef>
              <a:buClr>
                <a:schemeClr val="lt1"/>
              </a:buClr>
              <a:buFont typeface="Arial"/>
              <a:buNone/>
              <a:defRPr/>
            </a:lvl6pPr>
            <a:lvl7pPr marL="0" marR="0" indent="0" algn="l" rtl="0">
              <a:spcBef>
                <a:spcPts val="0"/>
              </a:spcBef>
              <a:buClr>
                <a:schemeClr val="lt1"/>
              </a:buClr>
              <a:buFont typeface="Arial"/>
              <a:buNone/>
              <a:defRPr/>
            </a:lvl7pPr>
            <a:lvl8pPr marL="0" marR="0" indent="0" algn="l" rtl="0">
              <a:spcBef>
                <a:spcPts val="0"/>
              </a:spcBef>
              <a:buClr>
                <a:schemeClr val="lt1"/>
              </a:buClr>
              <a:buFont typeface="Arial"/>
              <a:buNone/>
              <a:defRPr/>
            </a:lvl8pPr>
            <a:lvl9pPr marL="0" marR="0" indent="0" algn="l" rtl="0">
              <a:spcBef>
                <a:spcPts val="0"/>
              </a:spcBef>
              <a:buClr>
                <a:schemeClr val="lt1"/>
              </a:buClr>
              <a:buFont typeface="Arial"/>
              <a:buNone/>
              <a:defRPr/>
            </a:lvl9pPr>
          </a:lstStyle>
          <a:p>
            <a:endParaRPr/>
          </a:p>
        </p:txBody>
      </p:sp>
      <p:sp>
        <p:nvSpPr>
          <p:cNvPr id="6" name="Shape 6"/>
          <p:cNvSpPr txBox="1">
            <a:spLocks noGrp="1"/>
          </p:cNvSpPr>
          <p:nvPr>
            <p:ph type="body" idx="1"/>
          </p:nvPr>
        </p:nvSpPr>
        <p:spPr>
          <a:xfrm>
            <a:off x="457200" y="1460499"/>
            <a:ext cx="8229600" cy="3465299"/>
          </a:xfrm>
          <a:prstGeom prst="rect">
            <a:avLst/>
          </a:prstGeom>
          <a:noFill/>
          <a:ln>
            <a:noFill/>
          </a:ln>
        </p:spPr>
        <p:txBody>
          <a:bodyPr lIns="91425" tIns="91425" rIns="91425" bIns="91425" anchor="t" anchorCtr="0"/>
          <a:lstStyle>
            <a:lvl1pPr marL="0" marR="0" indent="0" algn="l" rtl="0">
              <a:lnSpc>
                <a:spcPct val="100000"/>
              </a:lnSpc>
              <a:spcBef>
                <a:spcPts val="600"/>
              </a:spcBef>
              <a:spcAft>
                <a:spcPts val="0"/>
              </a:spcAft>
              <a:buClr>
                <a:schemeClr val="dk2"/>
              </a:buClr>
              <a:buFont typeface="Arial"/>
              <a:buNone/>
              <a:defRPr/>
            </a:lvl1pPr>
            <a:lvl2pPr marL="0" marR="0" indent="0" algn="l" rtl="0">
              <a:lnSpc>
                <a:spcPct val="100000"/>
              </a:lnSpc>
              <a:spcBef>
                <a:spcPts val="480"/>
              </a:spcBef>
              <a:spcAft>
                <a:spcPts val="0"/>
              </a:spcAft>
              <a:buClr>
                <a:schemeClr val="dk2"/>
              </a:buClr>
              <a:buFont typeface="Arial"/>
              <a:buNone/>
              <a:defRPr/>
            </a:lvl2pPr>
            <a:lvl3pPr marL="0" marR="0" indent="0" algn="l" rtl="0">
              <a:lnSpc>
                <a:spcPct val="100000"/>
              </a:lnSpc>
              <a:spcBef>
                <a:spcPts val="480"/>
              </a:spcBef>
              <a:spcAft>
                <a:spcPts val="0"/>
              </a:spcAft>
              <a:buClr>
                <a:schemeClr val="dk2"/>
              </a:buClr>
              <a:buFont typeface="Arial"/>
              <a:buNone/>
              <a:defRPr/>
            </a:lvl3pPr>
            <a:lvl4pPr marL="0" marR="0" indent="0" algn="l" rtl="0">
              <a:lnSpc>
                <a:spcPct val="100000"/>
              </a:lnSpc>
              <a:spcBef>
                <a:spcPts val="360"/>
              </a:spcBef>
              <a:spcAft>
                <a:spcPts val="0"/>
              </a:spcAft>
              <a:buClr>
                <a:schemeClr val="dk2"/>
              </a:buClr>
              <a:buFont typeface="Arial"/>
              <a:buNone/>
              <a:defRPr/>
            </a:lvl4pPr>
            <a:lvl5pPr marL="0" marR="0" indent="0" algn="l" rtl="0">
              <a:lnSpc>
                <a:spcPct val="100000"/>
              </a:lnSpc>
              <a:spcBef>
                <a:spcPts val="360"/>
              </a:spcBef>
              <a:spcAft>
                <a:spcPts val="0"/>
              </a:spcAft>
              <a:buClr>
                <a:schemeClr val="dk2"/>
              </a:buClr>
              <a:buFont typeface="Arial"/>
              <a:buNone/>
              <a:defRPr/>
            </a:lvl5pPr>
            <a:lvl6pPr marL="0" marR="0" indent="0" algn="l" rtl="0">
              <a:lnSpc>
                <a:spcPct val="100000"/>
              </a:lnSpc>
              <a:spcBef>
                <a:spcPts val="360"/>
              </a:spcBef>
              <a:spcAft>
                <a:spcPts val="0"/>
              </a:spcAft>
              <a:buClr>
                <a:schemeClr val="dk2"/>
              </a:buClr>
              <a:buFont typeface="Arial"/>
              <a:buNone/>
              <a:defRPr/>
            </a:lvl6pPr>
            <a:lvl7pPr marL="0" marR="0" indent="0" algn="l" rtl="0">
              <a:lnSpc>
                <a:spcPct val="100000"/>
              </a:lnSpc>
              <a:spcBef>
                <a:spcPts val="360"/>
              </a:spcBef>
              <a:spcAft>
                <a:spcPts val="0"/>
              </a:spcAft>
              <a:buClr>
                <a:schemeClr val="dk2"/>
              </a:buClr>
              <a:buFont typeface="Arial"/>
              <a:buNone/>
              <a:defRPr/>
            </a:lvl7pPr>
            <a:lvl8pPr marL="0" marR="0" indent="0" algn="l" rtl="0">
              <a:lnSpc>
                <a:spcPct val="100000"/>
              </a:lnSpc>
              <a:spcBef>
                <a:spcPts val="360"/>
              </a:spcBef>
              <a:spcAft>
                <a:spcPts val="0"/>
              </a:spcAft>
              <a:buClr>
                <a:schemeClr val="dk2"/>
              </a:buClr>
              <a:buFont typeface="Arial"/>
              <a:buNone/>
              <a:defRPr/>
            </a:lvl8pPr>
            <a:lvl9pPr marL="0" marR="0" indent="0" algn="l" rtl="0">
              <a:lnSpc>
                <a:spcPct val="100000"/>
              </a:lnSpc>
              <a:spcBef>
                <a:spcPts val="360"/>
              </a:spcBef>
              <a:spcAft>
                <a:spcPts val="0"/>
              </a:spcAft>
              <a:buClr>
                <a:schemeClr val="dk2"/>
              </a:buClr>
              <a:buFont typeface="Arial"/>
              <a:buNone/>
              <a:defRPr/>
            </a:lvl9pPr>
          </a:lstStyle>
          <a:p>
            <a:endParaRPr/>
          </a:p>
        </p:txBody>
      </p:sp>
      <p:sp>
        <p:nvSpPr>
          <p:cNvPr id="7" name="Shape 7"/>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hf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0"/>
        <p:cNvGrpSpPr/>
        <p:nvPr/>
      </p:nvGrpSpPr>
      <p:grpSpPr>
        <a:xfrm>
          <a:off x="0" y="0"/>
          <a:ext cx="0" cy="0"/>
          <a:chOff x="0" y="0"/>
          <a:chExt cx="0" cy="0"/>
        </a:xfrm>
      </p:grpSpPr>
      <p:sp>
        <p:nvSpPr>
          <p:cNvPr id="41" name="Shape 41"/>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lt1"/>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0"/>
              </a:spcBef>
              <a:spcAft>
                <a:spcPts val="0"/>
              </a:spcAft>
              <a:buClr>
                <a:schemeClr val="lt1"/>
              </a:buClr>
              <a:buFont typeface="Arial"/>
              <a:buNone/>
              <a:defRPr sz="1400" b="0" i="0" u="none" strike="noStrike" cap="none" baseline="0">
                <a:solidFill>
                  <a:srgbClr val="000000"/>
                </a:solidFill>
                <a:latin typeface="Arial"/>
                <a:ea typeface="Arial"/>
                <a:cs typeface="Arial"/>
                <a:sym typeface="Arial"/>
              </a:defRPr>
            </a:lvl2pPr>
            <a:lvl3pPr marL="0" marR="0" indent="0" algn="l" rtl="0">
              <a:spcBef>
                <a:spcPts val="0"/>
              </a:spcBef>
              <a:buClr>
                <a:schemeClr val="lt1"/>
              </a:buClr>
              <a:buFont typeface="Arial"/>
              <a:buNone/>
              <a:defRPr sz="1800" b="0" i="0" u="none" strike="noStrike" cap="none" baseline="0"/>
            </a:lvl3pPr>
            <a:lvl4pPr marL="0" marR="0" indent="0" algn="l" rtl="0">
              <a:spcBef>
                <a:spcPts val="0"/>
              </a:spcBef>
              <a:buClr>
                <a:schemeClr val="lt1"/>
              </a:buClr>
              <a:buFont typeface="Arial"/>
              <a:buNone/>
              <a:defRPr sz="1800" b="0" i="0" u="none" strike="noStrike" cap="none" baseline="0"/>
            </a:lvl4pPr>
            <a:lvl5pPr marL="0" marR="0" indent="0" algn="l" rtl="0">
              <a:spcBef>
                <a:spcPts val="0"/>
              </a:spcBef>
              <a:buClr>
                <a:schemeClr val="lt1"/>
              </a:buClr>
              <a:buFont typeface="Arial"/>
              <a:buNone/>
              <a:defRPr sz="1800" b="0" i="0" u="none" strike="noStrike" cap="none" baseline="0"/>
            </a:lvl5pPr>
            <a:lvl6pPr marL="0" marR="0" indent="0" algn="l" rtl="0">
              <a:spcBef>
                <a:spcPts val="0"/>
              </a:spcBef>
              <a:buClr>
                <a:schemeClr val="lt1"/>
              </a:buClr>
              <a:buFont typeface="Arial"/>
              <a:buNone/>
              <a:defRPr sz="1800" b="0" i="0" u="none" strike="noStrike" cap="none" baseline="0"/>
            </a:lvl6pPr>
            <a:lvl7pPr marL="0" marR="0" indent="0" algn="l" rtl="0">
              <a:spcBef>
                <a:spcPts val="0"/>
              </a:spcBef>
              <a:buClr>
                <a:schemeClr val="lt1"/>
              </a:buClr>
              <a:buFont typeface="Arial"/>
              <a:buNone/>
              <a:defRPr sz="1800" b="0" i="0" u="none" strike="noStrike" cap="none" baseline="0"/>
            </a:lvl7pPr>
            <a:lvl8pPr marL="0" marR="0" indent="0" algn="l" rtl="0">
              <a:spcBef>
                <a:spcPts val="0"/>
              </a:spcBef>
              <a:buClr>
                <a:schemeClr val="lt1"/>
              </a:buClr>
              <a:buFont typeface="Arial"/>
              <a:buNone/>
              <a:defRPr sz="1800" b="0" i="0" u="none" strike="noStrike" cap="none" baseline="0"/>
            </a:lvl8pPr>
            <a:lvl9pPr marL="0" marR="0" indent="0" algn="l" rtl="0">
              <a:spcBef>
                <a:spcPts val="0"/>
              </a:spcBef>
              <a:buClr>
                <a:schemeClr val="lt1"/>
              </a:buClr>
              <a:buFont typeface="Arial"/>
              <a:buNone/>
              <a:defRPr sz="1800" b="0" i="0" u="none" strike="noStrike" cap="none" baseline="0"/>
            </a:lvl9pPr>
          </a:lstStyle>
          <a:p>
            <a:endParaRPr/>
          </a:p>
        </p:txBody>
      </p:sp>
      <p:sp>
        <p:nvSpPr>
          <p:cNvPr id="42" name="Shape 42"/>
          <p:cNvSpPr txBox="1">
            <a:spLocks noGrp="1"/>
          </p:cNvSpPr>
          <p:nvPr>
            <p:ph type="body" idx="1"/>
          </p:nvPr>
        </p:nvSpPr>
        <p:spPr>
          <a:xfrm>
            <a:off x="457200" y="1460500"/>
            <a:ext cx="8229600" cy="3465298"/>
          </a:xfrm>
          <a:prstGeom prst="rect">
            <a:avLst/>
          </a:prstGeom>
          <a:noFill/>
          <a:ln>
            <a:noFill/>
          </a:ln>
        </p:spPr>
        <p:txBody>
          <a:bodyPr lIns="91425" tIns="91425" rIns="91425" bIns="91425" anchor="t" anchorCtr="0"/>
          <a:lstStyle>
            <a:lvl1pPr marL="0" marR="0" indent="0" algn="l" rtl="0">
              <a:lnSpc>
                <a:spcPct val="100000"/>
              </a:lnSpc>
              <a:spcBef>
                <a:spcPts val="60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48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2pPr>
            <a:lvl3pPr marL="0" marR="0" indent="0" algn="l" rtl="0">
              <a:lnSpc>
                <a:spcPct val="100000"/>
              </a:lnSpc>
              <a:spcBef>
                <a:spcPts val="48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3pPr>
            <a:lvl4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4pPr>
            <a:lvl5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5pPr>
            <a:lvl6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6pPr>
            <a:lvl7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7pPr>
            <a:lvl8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8pPr>
            <a:lvl9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9pPr>
          </a:lstStyle>
          <a:p>
            <a:endParaRPr/>
          </a:p>
        </p:txBody>
      </p:sp>
      <p:sp>
        <p:nvSpPr>
          <p:cNvPr id="43" name="Shape 43"/>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sldLayoutIdLst>
    <p:sldLayoutId id="2147483654" r:id="rId1"/>
    <p:sldLayoutId id="2147483655" r:id="rId2"/>
    <p:sldLayoutId id="2147483656" r:id="rId3"/>
    <p:sldLayoutId id="2147483657" r:id="rId4"/>
    <p:sldLayoutId id="2147483658" r:id="rId5"/>
    <p:sldLayoutId id="2147483659" r:id="rId6"/>
  </p:sldLayoutIdLst>
  <p:hf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84"/>
        <p:cNvGrpSpPr/>
        <p:nvPr/>
      </p:nvGrpSpPr>
      <p:grpSpPr>
        <a:xfrm>
          <a:off x="0" y="0"/>
          <a:ext cx="0" cy="0"/>
          <a:chOff x="0" y="0"/>
          <a:chExt cx="0" cy="0"/>
        </a:xfrm>
      </p:grpSpPr>
      <p:sp>
        <p:nvSpPr>
          <p:cNvPr id="85" name="Shape 85"/>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lt1"/>
              </a:buClr>
              <a:buFont typeface="Arial"/>
              <a:buNone/>
              <a:defRPr sz="4800" b="1" i="0" u="none" strike="noStrike" cap="none" baseline="0">
                <a:solidFill>
                  <a:schemeClr val="lt1"/>
                </a:solidFill>
                <a:latin typeface="Arial"/>
                <a:ea typeface="Arial"/>
                <a:cs typeface="Arial"/>
                <a:sym typeface="Arial"/>
              </a:defRPr>
            </a:lvl1pPr>
            <a:lvl2pPr marL="0" marR="0" indent="0" algn="l" rtl="0">
              <a:lnSpc>
                <a:spcPct val="100000"/>
              </a:lnSpc>
              <a:spcBef>
                <a:spcPts val="0"/>
              </a:spcBef>
              <a:spcAft>
                <a:spcPts val="0"/>
              </a:spcAft>
              <a:buClr>
                <a:schemeClr val="lt1"/>
              </a:buClr>
              <a:buFont typeface="Arial"/>
              <a:buNone/>
              <a:defRPr sz="4800" b="1" i="0" u="none" strike="noStrike" cap="none" baseline="0">
                <a:solidFill>
                  <a:schemeClr val="lt1"/>
                </a:solidFill>
                <a:latin typeface="Arial"/>
                <a:ea typeface="Arial"/>
                <a:cs typeface="Arial"/>
                <a:sym typeface="Arial"/>
              </a:defRPr>
            </a:lvl2pPr>
            <a:lvl3pPr marL="0" marR="0" indent="0" algn="l" rtl="0">
              <a:spcBef>
                <a:spcPts val="0"/>
              </a:spcBef>
              <a:buClr>
                <a:schemeClr val="lt1"/>
              </a:buClr>
              <a:buFont typeface="Arial"/>
              <a:buNone/>
              <a:defRPr sz="4800" b="1" i="0" u="none" strike="noStrike" cap="none" baseline="0">
                <a:solidFill>
                  <a:schemeClr val="lt1"/>
                </a:solidFill>
              </a:defRPr>
            </a:lvl3pPr>
            <a:lvl4pPr marL="0" marR="0" indent="0" algn="l" rtl="0">
              <a:spcBef>
                <a:spcPts val="0"/>
              </a:spcBef>
              <a:buClr>
                <a:schemeClr val="lt1"/>
              </a:buClr>
              <a:buFont typeface="Arial"/>
              <a:buNone/>
              <a:defRPr sz="4800" b="1" i="0" u="none" strike="noStrike" cap="none" baseline="0">
                <a:solidFill>
                  <a:schemeClr val="lt1"/>
                </a:solidFill>
              </a:defRPr>
            </a:lvl4pPr>
            <a:lvl5pPr marL="0" marR="0" indent="0" algn="l" rtl="0">
              <a:spcBef>
                <a:spcPts val="0"/>
              </a:spcBef>
              <a:buClr>
                <a:schemeClr val="lt1"/>
              </a:buClr>
              <a:buFont typeface="Arial"/>
              <a:buNone/>
              <a:defRPr sz="4800" b="1" i="0" u="none" strike="noStrike" cap="none" baseline="0">
                <a:solidFill>
                  <a:schemeClr val="lt1"/>
                </a:solidFill>
              </a:defRPr>
            </a:lvl5pPr>
            <a:lvl6pPr marL="0" marR="0" indent="0" algn="l" rtl="0">
              <a:spcBef>
                <a:spcPts val="0"/>
              </a:spcBef>
              <a:buClr>
                <a:schemeClr val="lt1"/>
              </a:buClr>
              <a:buFont typeface="Arial"/>
              <a:buNone/>
              <a:defRPr sz="4800" b="1" i="0" u="none" strike="noStrike" cap="none" baseline="0">
                <a:solidFill>
                  <a:schemeClr val="lt1"/>
                </a:solidFill>
              </a:defRPr>
            </a:lvl6pPr>
            <a:lvl7pPr marL="0" marR="0" indent="0" algn="l" rtl="0">
              <a:spcBef>
                <a:spcPts val="0"/>
              </a:spcBef>
              <a:buClr>
                <a:schemeClr val="lt1"/>
              </a:buClr>
              <a:buFont typeface="Arial"/>
              <a:buNone/>
              <a:defRPr sz="4800" b="1" i="0" u="none" strike="noStrike" cap="none" baseline="0">
                <a:solidFill>
                  <a:schemeClr val="lt1"/>
                </a:solidFill>
              </a:defRPr>
            </a:lvl7pPr>
            <a:lvl8pPr marL="0" marR="0" indent="0" algn="l" rtl="0">
              <a:spcBef>
                <a:spcPts val="0"/>
              </a:spcBef>
              <a:buClr>
                <a:schemeClr val="lt1"/>
              </a:buClr>
              <a:buFont typeface="Arial"/>
              <a:buNone/>
              <a:defRPr sz="4800" b="1" i="0" u="none" strike="noStrike" cap="none" baseline="0">
                <a:solidFill>
                  <a:schemeClr val="lt1"/>
                </a:solidFill>
              </a:defRPr>
            </a:lvl8pPr>
            <a:lvl9pPr marL="0" marR="0" indent="0" algn="l" rtl="0">
              <a:spcBef>
                <a:spcPts val="0"/>
              </a:spcBef>
              <a:buClr>
                <a:schemeClr val="lt1"/>
              </a:buClr>
              <a:buFont typeface="Arial"/>
              <a:buNone/>
              <a:defRPr sz="4800" b="1" i="0" u="none" strike="noStrike" cap="none" baseline="0">
                <a:solidFill>
                  <a:schemeClr val="lt1"/>
                </a:solidFill>
              </a:defRPr>
            </a:lvl9pPr>
          </a:lstStyle>
          <a:p>
            <a:endParaRPr/>
          </a:p>
        </p:txBody>
      </p:sp>
      <p:sp>
        <p:nvSpPr>
          <p:cNvPr id="86" name="Shape 86"/>
          <p:cNvSpPr txBox="1">
            <a:spLocks noGrp="1"/>
          </p:cNvSpPr>
          <p:nvPr>
            <p:ph type="body" idx="1"/>
          </p:nvPr>
        </p:nvSpPr>
        <p:spPr>
          <a:xfrm>
            <a:off x="457200" y="1460499"/>
            <a:ext cx="8229600" cy="3465299"/>
          </a:xfrm>
          <a:prstGeom prst="rect">
            <a:avLst/>
          </a:prstGeom>
          <a:noFill/>
          <a:ln>
            <a:noFill/>
          </a:ln>
        </p:spPr>
        <p:txBody>
          <a:bodyPr lIns="91425" tIns="91425" rIns="91425" bIns="91425" anchor="t" anchorCtr="0"/>
          <a:lstStyle>
            <a:lvl1pPr marL="0" marR="0" indent="0" algn="l" rtl="0">
              <a:lnSpc>
                <a:spcPct val="100000"/>
              </a:lnSpc>
              <a:spcBef>
                <a:spcPts val="600"/>
              </a:spcBef>
              <a:spcAft>
                <a:spcPts val="0"/>
              </a:spcAft>
              <a:buClr>
                <a:schemeClr val="dk2"/>
              </a:buClr>
              <a:buFont typeface="Arial"/>
              <a:buNone/>
              <a:defRPr sz="3000" b="0" i="0" u="none" strike="noStrike" cap="none" baseline="0">
                <a:solidFill>
                  <a:schemeClr val="dk2"/>
                </a:solidFill>
                <a:latin typeface="Arial"/>
                <a:ea typeface="Arial"/>
                <a:cs typeface="Arial"/>
                <a:sym typeface="Arial"/>
              </a:defRPr>
            </a:lvl1pPr>
            <a:lvl2pPr marL="0" marR="0" indent="0" algn="l" rtl="0">
              <a:lnSpc>
                <a:spcPct val="100000"/>
              </a:lnSpc>
              <a:spcBef>
                <a:spcPts val="480"/>
              </a:spcBef>
              <a:spcAft>
                <a:spcPts val="0"/>
              </a:spcAft>
              <a:buClr>
                <a:schemeClr val="dk2"/>
              </a:buClr>
              <a:buFont typeface="Arial"/>
              <a:buNone/>
              <a:defRPr sz="2400" b="0" i="0" u="none" strike="noStrike" cap="none" baseline="0">
                <a:solidFill>
                  <a:schemeClr val="dk2"/>
                </a:solidFill>
                <a:latin typeface="Arial"/>
                <a:ea typeface="Arial"/>
                <a:cs typeface="Arial"/>
                <a:sym typeface="Arial"/>
              </a:defRPr>
            </a:lvl2pPr>
            <a:lvl3pPr marL="0" marR="0" indent="0" algn="l" rtl="0">
              <a:lnSpc>
                <a:spcPct val="100000"/>
              </a:lnSpc>
              <a:spcBef>
                <a:spcPts val="480"/>
              </a:spcBef>
              <a:spcAft>
                <a:spcPts val="0"/>
              </a:spcAft>
              <a:buClr>
                <a:schemeClr val="dk2"/>
              </a:buClr>
              <a:buFont typeface="Arial"/>
              <a:buNone/>
              <a:defRPr sz="2400" b="0" i="0" u="none" strike="noStrike" cap="none" baseline="0">
                <a:solidFill>
                  <a:schemeClr val="dk2"/>
                </a:solidFill>
                <a:latin typeface="Arial"/>
                <a:ea typeface="Arial"/>
                <a:cs typeface="Arial"/>
                <a:sym typeface="Arial"/>
              </a:defRPr>
            </a:lvl3pPr>
            <a:lvl4pPr marL="0" marR="0" indent="0" algn="l" rtl="0">
              <a:lnSpc>
                <a:spcPct val="100000"/>
              </a:lnSpc>
              <a:spcBef>
                <a:spcPts val="360"/>
              </a:spcBef>
              <a:spcAft>
                <a:spcPts val="0"/>
              </a:spcAft>
              <a:buClr>
                <a:schemeClr val="dk2"/>
              </a:buClr>
              <a:buFont typeface="Arial"/>
              <a:buNone/>
              <a:defRPr sz="1800" b="0" i="0" u="none" strike="noStrike" cap="none" baseline="0">
                <a:solidFill>
                  <a:schemeClr val="dk2"/>
                </a:solidFill>
                <a:latin typeface="Arial"/>
                <a:ea typeface="Arial"/>
                <a:cs typeface="Arial"/>
                <a:sym typeface="Arial"/>
              </a:defRPr>
            </a:lvl4pPr>
            <a:lvl5pPr marL="0" marR="0" indent="0" algn="l" rtl="0">
              <a:lnSpc>
                <a:spcPct val="100000"/>
              </a:lnSpc>
              <a:spcBef>
                <a:spcPts val="360"/>
              </a:spcBef>
              <a:spcAft>
                <a:spcPts val="0"/>
              </a:spcAft>
              <a:buClr>
                <a:schemeClr val="dk2"/>
              </a:buClr>
              <a:buFont typeface="Arial"/>
              <a:buNone/>
              <a:defRPr sz="1800" b="0" i="0" u="none" strike="noStrike" cap="none" baseline="0">
                <a:solidFill>
                  <a:schemeClr val="dk2"/>
                </a:solidFill>
                <a:latin typeface="Arial"/>
                <a:ea typeface="Arial"/>
                <a:cs typeface="Arial"/>
                <a:sym typeface="Arial"/>
              </a:defRPr>
            </a:lvl5pPr>
            <a:lvl6pPr marL="0" marR="0" indent="0" algn="l" rtl="0">
              <a:lnSpc>
                <a:spcPct val="100000"/>
              </a:lnSpc>
              <a:spcBef>
                <a:spcPts val="360"/>
              </a:spcBef>
              <a:spcAft>
                <a:spcPts val="0"/>
              </a:spcAft>
              <a:buClr>
                <a:schemeClr val="dk2"/>
              </a:buClr>
              <a:buFont typeface="Arial"/>
              <a:buNone/>
              <a:defRPr sz="1800" b="0" i="0" u="none" strike="noStrike" cap="none" baseline="0">
                <a:solidFill>
                  <a:schemeClr val="dk2"/>
                </a:solidFill>
                <a:latin typeface="Arial"/>
                <a:ea typeface="Arial"/>
                <a:cs typeface="Arial"/>
                <a:sym typeface="Arial"/>
              </a:defRPr>
            </a:lvl6pPr>
            <a:lvl7pPr marL="0" marR="0" indent="0" algn="l" rtl="0">
              <a:lnSpc>
                <a:spcPct val="100000"/>
              </a:lnSpc>
              <a:spcBef>
                <a:spcPts val="360"/>
              </a:spcBef>
              <a:spcAft>
                <a:spcPts val="0"/>
              </a:spcAft>
              <a:buClr>
                <a:schemeClr val="dk2"/>
              </a:buClr>
              <a:buFont typeface="Arial"/>
              <a:buNone/>
              <a:defRPr sz="1800" b="0" i="0" u="none" strike="noStrike" cap="none" baseline="0">
                <a:solidFill>
                  <a:schemeClr val="dk2"/>
                </a:solidFill>
                <a:latin typeface="Arial"/>
                <a:ea typeface="Arial"/>
                <a:cs typeface="Arial"/>
                <a:sym typeface="Arial"/>
              </a:defRPr>
            </a:lvl7pPr>
            <a:lvl8pPr marL="0" marR="0" indent="0" algn="l" rtl="0">
              <a:lnSpc>
                <a:spcPct val="100000"/>
              </a:lnSpc>
              <a:spcBef>
                <a:spcPts val="360"/>
              </a:spcBef>
              <a:spcAft>
                <a:spcPts val="0"/>
              </a:spcAft>
              <a:buClr>
                <a:schemeClr val="dk2"/>
              </a:buClr>
              <a:buFont typeface="Arial"/>
              <a:buNone/>
              <a:defRPr sz="1800" b="0" i="0" u="none" strike="noStrike" cap="none" baseline="0">
                <a:solidFill>
                  <a:schemeClr val="dk2"/>
                </a:solidFill>
                <a:latin typeface="Arial"/>
                <a:ea typeface="Arial"/>
                <a:cs typeface="Arial"/>
                <a:sym typeface="Arial"/>
              </a:defRPr>
            </a:lvl8pPr>
            <a:lvl9pPr marL="0" marR="0" indent="0" algn="l" rtl="0">
              <a:lnSpc>
                <a:spcPct val="100000"/>
              </a:lnSpc>
              <a:spcBef>
                <a:spcPts val="360"/>
              </a:spcBef>
              <a:spcAft>
                <a:spcPts val="0"/>
              </a:spcAft>
              <a:buClr>
                <a:schemeClr val="dk2"/>
              </a:buClr>
              <a:buFont typeface="Arial"/>
              <a:buNone/>
              <a:defRPr sz="1800" b="0" i="0" u="none" strike="noStrike" cap="none" baseline="0">
                <a:solidFill>
                  <a:schemeClr val="dk2"/>
                </a:solidFill>
                <a:latin typeface="Arial"/>
                <a:ea typeface="Arial"/>
                <a:cs typeface="Arial"/>
                <a:sym typeface="Arial"/>
              </a:defRPr>
            </a:lvl9pPr>
          </a:lstStyle>
          <a:p>
            <a:endParaRPr/>
          </a:p>
        </p:txBody>
      </p:sp>
      <p:sp>
        <p:nvSpPr>
          <p:cNvPr id="87" name="Shape 87"/>
          <p:cNvSpPr txBox="1">
            <a:spLocks noGrp="1"/>
          </p:cNvSpPr>
          <p:nvPr>
            <p:ph type="sldNum" idx="12"/>
          </p:nvPr>
        </p:nvSpPr>
        <p:spPr>
          <a:xfrm>
            <a:off x="8556790"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Lst>
  <p:hf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185"/>
        <p:cNvGrpSpPr/>
        <p:nvPr/>
      </p:nvGrpSpPr>
      <p:grpSpPr>
        <a:xfrm>
          <a:off x="0" y="0"/>
          <a:ext cx="0" cy="0"/>
          <a:chOff x="0" y="0"/>
          <a:chExt cx="0" cy="0"/>
        </a:xfrm>
      </p:grpSpPr>
      <p:sp>
        <p:nvSpPr>
          <p:cNvPr id="186" name="Shape 186"/>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lstStyle>
            <a:lvl1pPr marL="0" marR="0" indent="0" algn="l" rtl="0">
              <a:lnSpc>
                <a:spcPct val="100000"/>
              </a:lnSpc>
              <a:spcBef>
                <a:spcPts val="0"/>
              </a:spcBef>
              <a:spcAft>
                <a:spcPts val="0"/>
              </a:spcAft>
              <a:buClr>
                <a:schemeClr val="lt1"/>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0"/>
              </a:spcBef>
              <a:spcAft>
                <a:spcPts val="0"/>
              </a:spcAft>
              <a:buClr>
                <a:schemeClr val="lt1"/>
              </a:buClr>
              <a:buFont typeface="Arial"/>
              <a:buNone/>
              <a:defRPr sz="1800" b="0" i="0" u="none" strike="noStrike" cap="none" baseline="0"/>
            </a:lvl2pPr>
            <a:lvl3pPr marL="0" marR="0" indent="0" algn="l" rtl="0">
              <a:spcBef>
                <a:spcPts val="0"/>
              </a:spcBef>
              <a:buClr>
                <a:schemeClr val="lt1"/>
              </a:buClr>
              <a:buFont typeface="Arial"/>
              <a:buNone/>
              <a:defRPr sz="1800" b="0" i="0" u="none" strike="noStrike" cap="none" baseline="0"/>
            </a:lvl3pPr>
            <a:lvl4pPr marL="0" marR="0" indent="0" algn="l" rtl="0">
              <a:spcBef>
                <a:spcPts val="0"/>
              </a:spcBef>
              <a:buClr>
                <a:schemeClr val="lt1"/>
              </a:buClr>
              <a:buFont typeface="Arial"/>
              <a:buNone/>
              <a:defRPr sz="1800" b="0" i="0" u="none" strike="noStrike" cap="none" baseline="0"/>
            </a:lvl4pPr>
            <a:lvl5pPr marL="0" marR="0" indent="0" algn="l" rtl="0">
              <a:spcBef>
                <a:spcPts val="0"/>
              </a:spcBef>
              <a:buClr>
                <a:schemeClr val="lt1"/>
              </a:buClr>
              <a:buFont typeface="Arial"/>
              <a:buNone/>
              <a:defRPr sz="1800" b="0" i="0" u="none" strike="noStrike" cap="none" baseline="0"/>
            </a:lvl5pPr>
            <a:lvl6pPr marL="0" marR="0" indent="0" algn="l" rtl="0">
              <a:spcBef>
                <a:spcPts val="0"/>
              </a:spcBef>
              <a:buClr>
                <a:schemeClr val="lt1"/>
              </a:buClr>
              <a:buFont typeface="Arial"/>
              <a:buNone/>
              <a:defRPr sz="1800" b="0" i="0" u="none" strike="noStrike" cap="none" baseline="0"/>
            </a:lvl6pPr>
            <a:lvl7pPr marL="0" marR="0" indent="0" algn="l" rtl="0">
              <a:spcBef>
                <a:spcPts val="0"/>
              </a:spcBef>
              <a:buClr>
                <a:schemeClr val="lt1"/>
              </a:buClr>
              <a:buFont typeface="Arial"/>
              <a:buNone/>
              <a:defRPr sz="1800" b="0" i="0" u="none" strike="noStrike" cap="none" baseline="0"/>
            </a:lvl7pPr>
            <a:lvl8pPr marL="0" marR="0" indent="0" algn="l" rtl="0">
              <a:spcBef>
                <a:spcPts val="0"/>
              </a:spcBef>
              <a:buClr>
                <a:schemeClr val="lt1"/>
              </a:buClr>
              <a:buFont typeface="Arial"/>
              <a:buNone/>
              <a:defRPr sz="1800" b="0" i="0" u="none" strike="noStrike" cap="none" baseline="0"/>
            </a:lvl8pPr>
            <a:lvl9pPr marL="0" marR="0" indent="0" algn="l" rtl="0">
              <a:spcBef>
                <a:spcPts val="0"/>
              </a:spcBef>
              <a:buClr>
                <a:schemeClr val="lt1"/>
              </a:buClr>
              <a:buFont typeface="Arial"/>
              <a:buNone/>
              <a:defRPr sz="1800" b="0" i="0" u="none" strike="noStrike" cap="none" baseline="0"/>
            </a:lvl9pPr>
          </a:lstStyle>
          <a:p>
            <a:endParaRPr/>
          </a:p>
        </p:txBody>
      </p:sp>
      <p:sp>
        <p:nvSpPr>
          <p:cNvPr id="187" name="Shape 187"/>
          <p:cNvSpPr txBox="1">
            <a:spLocks noGrp="1"/>
          </p:cNvSpPr>
          <p:nvPr>
            <p:ph type="body" idx="1"/>
          </p:nvPr>
        </p:nvSpPr>
        <p:spPr>
          <a:xfrm>
            <a:off x="457200" y="1460499"/>
            <a:ext cx="8229600" cy="3465299"/>
          </a:xfrm>
          <a:prstGeom prst="rect">
            <a:avLst/>
          </a:prstGeom>
          <a:noFill/>
          <a:ln>
            <a:noFill/>
          </a:ln>
        </p:spPr>
        <p:txBody>
          <a:bodyPr lIns="91425" tIns="91425" rIns="91425" bIns="91425" anchor="t" anchorCtr="0"/>
          <a:lstStyle>
            <a:lvl1pPr marL="0" marR="0" indent="0" algn="l" rtl="0">
              <a:lnSpc>
                <a:spcPct val="100000"/>
              </a:lnSpc>
              <a:spcBef>
                <a:spcPts val="60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1pPr>
            <a:lvl2pPr marL="0" marR="0" indent="0" algn="l" rtl="0">
              <a:lnSpc>
                <a:spcPct val="100000"/>
              </a:lnSpc>
              <a:spcBef>
                <a:spcPts val="48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2pPr>
            <a:lvl3pPr marL="0" marR="0" indent="0" algn="l" rtl="0">
              <a:lnSpc>
                <a:spcPct val="100000"/>
              </a:lnSpc>
              <a:spcBef>
                <a:spcPts val="48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3pPr>
            <a:lvl4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4pPr>
            <a:lvl5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5pPr>
            <a:lvl6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6pPr>
            <a:lvl7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7pPr>
            <a:lvl8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8pPr>
            <a:lvl9pPr marL="0" marR="0" indent="0" algn="l" rtl="0">
              <a:lnSpc>
                <a:spcPct val="100000"/>
              </a:lnSpc>
              <a:spcBef>
                <a:spcPts val="360"/>
              </a:spcBef>
              <a:spcAft>
                <a:spcPts val="0"/>
              </a:spcAft>
              <a:buClr>
                <a:schemeClr val="dk2"/>
              </a:buClr>
              <a:buFont typeface="Arial"/>
              <a:buNone/>
              <a:defRPr sz="1400" b="0" i="0" u="none" strike="noStrike" cap="none" baseline="0">
                <a:solidFill>
                  <a:srgbClr val="000000"/>
                </a:solidFill>
                <a:latin typeface="Arial"/>
                <a:ea typeface="Arial"/>
                <a:cs typeface="Arial"/>
                <a:sym typeface="Arial"/>
              </a:defRPr>
            </a:lvl9pPr>
          </a:lstStyle>
          <a:p>
            <a:endParaRPr/>
          </a:p>
        </p:txBody>
      </p:sp>
      <p:sp>
        <p:nvSpPr>
          <p:cNvPr id="188" name="Shape 188"/>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a:t>
            </a:fld>
            <a:endParaRPr lang="en" sz="1300" b="0" i="0" u="none" strike="noStrike" cap="none" baseline="0">
              <a:solidFill>
                <a:schemeClr val="dk2"/>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sldLayoutIdLst>
    <p:sldLayoutId id="2147483666" r:id="rId1"/>
    <p:sldLayoutId id="2147483667" r:id="rId2"/>
    <p:sldLayoutId id="2147483668" r:id="rId3"/>
    <p:sldLayoutId id="2147483669" r:id="rId4"/>
  </p:sldLayoutIdLst>
  <p:hf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0.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21.xml"/><Relationship Id="rId3" Type="http://schemas.openxmlformats.org/officeDocument/2006/relationships/image" Target="../media/image2.jpeg"/></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2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9.xml"/><Relationship Id="rId3" Type="http://schemas.openxmlformats.org/officeDocument/2006/relationships/image" Target="../media/image3.gif"/></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30.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4.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5.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7.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8.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39.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4.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40.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4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4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43.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44.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45.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46.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47.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48.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9.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34"/>
        <p:cNvGrpSpPr/>
        <p:nvPr/>
      </p:nvGrpSpPr>
      <p:grpSpPr>
        <a:xfrm>
          <a:off x="0" y="0"/>
          <a:ext cx="0" cy="0"/>
          <a:chOff x="0" y="0"/>
          <a:chExt cx="0" cy="0"/>
        </a:xfrm>
      </p:grpSpPr>
      <p:sp>
        <p:nvSpPr>
          <p:cNvPr id="36" name="Shape 36"/>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a:t>
            </a:fld>
            <a:endParaRPr lang="en" sz="1300" b="0" i="0" u="none" strike="noStrike" cap="none" baseline="0">
              <a:solidFill>
                <a:schemeClr val="dk2"/>
              </a:solidFill>
              <a:latin typeface="Arial"/>
              <a:ea typeface="Arial"/>
              <a:cs typeface="Arial"/>
              <a:sym typeface="Arial"/>
            </a:endParaRPr>
          </a:p>
        </p:txBody>
      </p:sp>
      <p:sp>
        <p:nvSpPr>
          <p:cNvPr id="6" name="TextBox 5"/>
          <p:cNvSpPr txBox="1"/>
          <p:nvPr/>
        </p:nvSpPr>
        <p:spPr>
          <a:xfrm>
            <a:off x="1" y="337542"/>
            <a:ext cx="9144000" cy="400110"/>
          </a:xfrm>
          <a:prstGeom prst="rect">
            <a:avLst/>
          </a:prstGeom>
          <a:noFill/>
        </p:spPr>
        <p:txBody>
          <a:bodyPr wrap="square" rtlCol="0">
            <a:spAutoFit/>
          </a:bodyPr>
          <a:lstStyle/>
          <a:p>
            <a:pPr algn="ctr"/>
            <a:r>
              <a:rPr lang="en-US" sz="2000" b="1" dirty="0" smtClean="0"/>
              <a:t>Core Competencies for Primary School Teachers in Crisis Contexts</a:t>
            </a:r>
            <a:endParaRPr lang="en-US" sz="2000" b="1" dirty="0"/>
          </a:p>
        </p:txBody>
      </p:sp>
      <p:pic>
        <p:nvPicPr>
          <p:cNvPr id="2" name="Picture 1"/>
          <p:cNvPicPr>
            <a:picLocks noChangeAspect="1"/>
          </p:cNvPicPr>
          <p:nvPr/>
        </p:nvPicPr>
        <p:blipFill>
          <a:blip r:embed="rId3"/>
          <a:stretch>
            <a:fillRect/>
          </a:stretch>
        </p:blipFill>
        <p:spPr>
          <a:xfrm>
            <a:off x="2400300" y="571500"/>
            <a:ext cx="4330700" cy="4000500"/>
          </a:xfrm>
          <a:prstGeom prst="rect">
            <a:avLst/>
          </a:prstGeom>
        </p:spPr>
      </p:pic>
    </p:spTree>
  </p:cSld>
  <p:clrMapOvr>
    <a:masterClrMapping/>
  </p:clrMapOvr>
  <p:transition xmlns:p14="http://schemas.microsoft.com/office/powerpoint/2010/main" spd="slow">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64"/>
        <p:cNvGrpSpPr/>
        <p:nvPr/>
      </p:nvGrpSpPr>
      <p:grpSpPr>
        <a:xfrm>
          <a:off x="0" y="0"/>
          <a:ext cx="0" cy="0"/>
          <a:chOff x="0" y="0"/>
          <a:chExt cx="0" cy="0"/>
        </a:xfrm>
      </p:grpSpPr>
      <p:sp>
        <p:nvSpPr>
          <p:cNvPr id="165" name="Shape 165"/>
          <p:cNvSpPr txBox="1">
            <a:spLocks noGrp="1"/>
          </p:cNvSpPr>
          <p:nvPr>
            <p:ph type="title"/>
          </p:nvPr>
        </p:nvSpPr>
        <p:spPr>
          <a:xfrm>
            <a:off x="457200" y="254829"/>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3600" b="1" i="0" u="none" strike="noStrike" cap="none" baseline="0" dirty="0">
                <a:solidFill>
                  <a:schemeClr val="lt1"/>
                </a:solidFill>
                <a:latin typeface="Arial"/>
                <a:ea typeface="Arial"/>
                <a:cs typeface="Arial"/>
                <a:sym typeface="Arial"/>
              </a:rPr>
              <a:t>Please write down your ideas in your </a:t>
            </a:r>
            <a:r>
              <a:rPr lang="en" sz="3600" b="1" i="0" u="none" strike="noStrike" cap="none" baseline="0" dirty="0" smtClean="0">
                <a:solidFill>
                  <a:schemeClr val="lt1"/>
                </a:solidFill>
                <a:latin typeface="Arial"/>
                <a:ea typeface="Arial"/>
                <a:cs typeface="Arial"/>
                <a:sym typeface="Arial"/>
              </a:rPr>
              <a:t>journals</a:t>
            </a:r>
            <a:endParaRPr lang="en" sz="3600" b="1" i="0" u="none" strike="noStrike" cap="none" baseline="0" dirty="0">
              <a:solidFill>
                <a:schemeClr val="lt1"/>
              </a:solidFill>
              <a:latin typeface="Arial"/>
              <a:ea typeface="Arial"/>
              <a:cs typeface="Arial"/>
              <a:sym typeface="Arial"/>
            </a:endParaRPr>
          </a:p>
        </p:txBody>
      </p:sp>
      <p:sp>
        <p:nvSpPr>
          <p:cNvPr id="166" name="Shape 166"/>
          <p:cNvSpPr txBox="1"/>
          <p:nvPr/>
        </p:nvSpPr>
        <p:spPr>
          <a:xfrm>
            <a:off x="0" y="1665050"/>
            <a:ext cx="9144000" cy="3260099"/>
          </a:xfrm>
          <a:prstGeom prst="rect">
            <a:avLst/>
          </a:prstGeom>
          <a:noFill/>
          <a:ln>
            <a:noFill/>
          </a:ln>
        </p:spPr>
        <p:txBody>
          <a:bodyPr lIns="91425" tIns="91425" rIns="91425" bIns="91425" anchor="ctr" anchorCtr="0">
            <a:noAutofit/>
          </a:bodyPr>
          <a:lstStyle/>
          <a:p>
            <a:pPr marL="0" marR="0" lvl="0" indent="0" algn="l" rtl="0">
              <a:lnSpc>
                <a:spcPct val="100000"/>
              </a:lnSpc>
              <a:spcBef>
                <a:spcPts val="0"/>
              </a:spcBef>
              <a:spcAft>
                <a:spcPts val="0"/>
              </a:spcAft>
              <a:buClr>
                <a:srgbClr val="000000"/>
              </a:buClr>
              <a:buSzPct val="25000"/>
              <a:buFont typeface="Arial"/>
              <a:buNone/>
            </a:pPr>
            <a:r>
              <a:rPr lang="en" sz="2000" b="1" i="0" u="none" strike="noStrike" cap="none" baseline="0" dirty="0">
                <a:solidFill>
                  <a:srgbClr val="000000"/>
                </a:solidFill>
                <a:latin typeface="Arial"/>
                <a:ea typeface="Arial"/>
                <a:cs typeface="Arial"/>
                <a:sym typeface="Arial"/>
              </a:rPr>
              <a:t> 1. Think about something you remember learning as a child. </a:t>
            </a:r>
          </a:p>
          <a:p>
            <a:pPr marL="0" marR="0" lvl="0" indent="0" algn="l" rtl="0">
              <a:lnSpc>
                <a:spcPct val="100000"/>
              </a:lnSpc>
              <a:spcBef>
                <a:spcPts val="0"/>
              </a:spcBef>
              <a:spcAft>
                <a:spcPts val="0"/>
              </a:spcAft>
              <a:buClr>
                <a:srgbClr val="000000"/>
              </a:buClr>
              <a:buSzPct val="25000"/>
              <a:buFont typeface="Arial"/>
              <a:buNone/>
            </a:pPr>
            <a:r>
              <a:rPr lang="en" sz="2000" b="0" i="0" u="none" strike="noStrike" cap="none" baseline="0" dirty="0">
                <a:solidFill>
                  <a:srgbClr val="000000"/>
                </a:solidFill>
                <a:latin typeface="Arial"/>
                <a:ea typeface="Arial"/>
                <a:cs typeface="Arial"/>
                <a:sym typeface="Arial"/>
              </a:rPr>
              <a:t> </a:t>
            </a:r>
          </a:p>
          <a:p>
            <a:pPr marL="0" marR="0" lvl="0" indent="0" algn="l" rtl="0">
              <a:lnSpc>
                <a:spcPct val="100000"/>
              </a:lnSpc>
              <a:spcBef>
                <a:spcPts val="0"/>
              </a:spcBef>
              <a:spcAft>
                <a:spcPts val="0"/>
              </a:spcAft>
              <a:buClr>
                <a:srgbClr val="000000"/>
              </a:buClr>
              <a:buSzPct val="25000"/>
              <a:buFont typeface="Arial"/>
              <a:buNone/>
            </a:pPr>
            <a:r>
              <a:rPr lang="en" sz="2000" b="0" i="0" u="none" strike="noStrike" cap="none" baseline="0" dirty="0">
                <a:solidFill>
                  <a:srgbClr val="000000"/>
                </a:solidFill>
                <a:latin typeface="Arial"/>
                <a:ea typeface="Arial"/>
                <a:cs typeface="Arial"/>
                <a:sym typeface="Arial"/>
              </a:rPr>
              <a:t>	a) Who taught it to you? </a:t>
            </a:r>
          </a:p>
          <a:p>
            <a:pPr marL="0" marR="0" lvl="0" indent="0" algn="l" rtl="0">
              <a:lnSpc>
                <a:spcPct val="100000"/>
              </a:lnSpc>
              <a:spcBef>
                <a:spcPts val="0"/>
              </a:spcBef>
              <a:spcAft>
                <a:spcPts val="0"/>
              </a:spcAft>
              <a:buClr>
                <a:srgbClr val="000000"/>
              </a:buClr>
              <a:buSzPct val="25000"/>
              <a:buFont typeface="Arial"/>
              <a:buNone/>
            </a:pPr>
            <a:r>
              <a:rPr lang="en" sz="2000" b="0" i="0" u="none" strike="noStrike" cap="none" baseline="0" dirty="0">
                <a:solidFill>
                  <a:srgbClr val="000000"/>
                </a:solidFill>
                <a:latin typeface="Arial"/>
                <a:ea typeface="Arial"/>
                <a:cs typeface="Arial"/>
                <a:sym typeface="Arial"/>
              </a:rPr>
              <a:t>	b) How did they teach it to you? </a:t>
            </a:r>
          </a:p>
          <a:p>
            <a:pPr marL="0" marR="0" lvl="0" indent="0" algn="l" rtl="0">
              <a:lnSpc>
                <a:spcPct val="100000"/>
              </a:lnSpc>
              <a:spcBef>
                <a:spcPts val="0"/>
              </a:spcBef>
              <a:spcAft>
                <a:spcPts val="0"/>
              </a:spcAft>
              <a:buClr>
                <a:srgbClr val="000000"/>
              </a:buClr>
              <a:buSzPct val="25000"/>
              <a:buFont typeface="Arial"/>
              <a:buNone/>
            </a:pPr>
            <a:r>
              <a:rPr lang="en" sz="2000" b="0" i="0" u="none" strike="noStrike" cap="none" baseline="0" dirty="0">
                <a:solidFill>
                  <a:srgbClr val="000000"/>
                </a:solidFill>
                <a:latin typeface="Arial"/>
                <a:ea typeface="Arial"/>
                <a:cs typeface="Arial"/>
                <a:sym typeface="Arial"/>
              </a:rPr>
              <a:t>	c) Why do you think you remember it so well?</a:t>
            </a:r>
          </a:p>
          <a:p>
            <a:pPr marL="0" marR="0" lvl="0" indent="0" algn="l" rtl="0">
              <a:lnSpc>
                <a:spcPct val="100000"/>
              </a:lnSpc>
              <a:spcBef>
                <a:spcPts val="0"/>
              </a:spcBef>
              <a:spcAft>
                <a:spcPts val="0"/>
              </a:spcAft>
              <a:buClr>
                <a:srgbClr val="000000"/>
              </a:buClr>
              <a:buSzPct val="25000"/>
              <a:buFont typeface="Arial"/>
              <a:buNone/>
            </a:pPr>
            <a:r>
              <a:rPr lang="en" sz="2000" b="0" i="0" u="none" strike="noStrike" cap="none" baseline="0" dirty="0">
                <a:solidFill>
                  <a:srgbClr val="000000"/>
                </a:solidFill>
                <a:latin typeface="Arial"/>
                <a:ea typeface="Arial"/>
                <a:cs typeface="Arial"/>
                <a:sym typeface="Arial"/>
              </a:rPr>
              <a:t> </a:t>
            </a:r>
          </a:p>
          <a:p>
            <a:pPr marL="0" marR="0" lvl="0" indent="0" algn="l" rtl="0">
              <a:lnSpc>
                <a:spcPct val="100000"/>
              </a:lnSpc>
              <a:spcBef>
                <a:spcPts val="0"/>
              </a:spcBef>
              <a:spcAft>
                <a:spcPts val="0"/>
              </a:spcAft>
              <a:buClr>
                <a:srgbClr val="000000"/>
              </a:buClr>
              <a:buSzPct val="25000"/>
              <a:buFont typeface="Arial"/>
              <a:buNone/>
            </a:pPr>
            <a:r>
              <a:rPr lang="en" sz="2000" b="1" i="0" u="none" strike="noStrike" cap="none" baseline="0" dirty="0">
                <a:solidFill>
                  <a:srgbClr val="000000"/>
                </a:solidFill>
                <a:latin typeface="Arial"/>
                <a:ea typeface="Arial"/>
                <a:cs typeface="Arial"/>
                <a:sym typeface="Arial"/>
              </a:rPr>
              <a:t>2. Think about something you remember learning in your teacher training</a:t>
            </a:r>
            <a:r>
              <a:rPr lang="en" sz="2000" b="0" i="0" u="none" strike="noStrike" cap="none" baseline="0" dirty="0">
                <a:solidFill>
                  <a:srgbClr val="000000"/>
                </a:solidFill>
                <a:latin typeface="Arial"/>
                <a:ea typeface="Arial"/>
                <a:cs typeface="Arial"/>
                <a:sym typeface="Arial"/>
              </a:rPr>
              <a:t>. </a:t>
            </a:r>
          </a:p>
          <a:p>
            <a:pPr marL="0" marR="0" lvl="0" indent="0" algn="l" rtl="0">
              <a:lnSpc>
                <a:spcPct val="100000"/>
              </a:lnSpc>
              <a:spcBef>
                <a:spcPts val="0"/>
              </a:spcBef>
              <a:spcAft>
                <a:spcPts val="0"/>
              </a:spcAft>
              <a:buClr>
                <a:srgbClr val="000000"/>
              </a:buClr>
              <a:buSzPct val="25000"/>
              <a:buFont typeface="Arial"/>
              <a:buNone/>
            </a:pPr>
            <a:r>
              <a:rPr lang="en" sz="2000" b="0" i="0" u="none" strike="noStrike" cap="none" baseline="0" dirty="0">
                <a:solidFill>
                  <a:srgbClr val="000000"/>
                </a:solidFill>
                <a:latin typeface="Arial"/>
                <a:ea typeface="Arial"/>
                <a:cs typeface="Arial"/>
                <a:sym typeface="Arial"/>
              </a:rPr>
              <a:t> </a:t>
            </a:r>
          </a:p>
          <a:p>
            <a:pPr marL="0" marR="0" lvl="0" indent="0" algn="l" rtl="0">
              <a:lnSpc>
                <a:spcPct val="100000"/>
              </a:lnSpc>
              <a:spcBef>
                <a:spcPts val="0"/>
              </a:spcBef>
              <a:spcAft>
                <a:spcPts val="0"/>
              </a:spcAft>
              <a:buClr>
                <a:srgbClr val="000000"/>
              </a:buClr>
              <a:buSzPct val="25000"/>
              <a:buFont typeface="Arial"/>
              <a:buNone/>
            </a:pPr>
            <a:r>
              <a:rPr lang="en" sz="2000" b="0" i="0" u="none" strike="noStrike" cap="none" baseline="0" dirty="0">
                <a:solidFill>
                  <a:srgbClr val="000000"/>
                </a:solidFill>
                <a:latin typeface="Arial"/>
                <a:ea typeface="Arial"/>
                <a:cs typeface="Arial"/>
                <a:sym typeface="Arial"/>
              </a:rPr>
              <a:t>	a) Who taught it to you? </a:t>
            </a:r>
          </a:p>
          <a:p>
            <a:pPr marL="0" marR="0" lvl="0" indent="0" algn="l" rtl="0">
              <a:lnSpc>
                <a:spcPct val="100000"/>
              </a:lnSpc>
              <a:spcBef>
                <a:spcPts val="0"/>
              </a:spcBef>
              <a:spcAft>
                <a:spcPts val="0"/>
              </a:spcAft>
              <a:buClr>
                <a:srgbClr val="000000"/>
              </a:buClr>
              <a:buSzPct val="25000"/>
              <a:buFont typeface="Arial"/>
              <a:buNone/>
            </a:pPr>
            <a:r>
              <a:rPr lang="en" sz="2000" b="0" i="0" u="none" strike="noStrike" cap="none" baseline="0" dirty="0">
                <a:solidFill>
                  <a:srgbClr val="000000"/>
                </a:solidFill>
                <a:latin typeface="Arial"/>
                <a:ea typeface="Arial"/>
                <a:cs typeface="Arial"/>
                <a:sym typeface="Arial"/>
              </a:rPr>
              <a:t>	b) How did they teach it to you? </a:t>
            </a:r>
          </a:p>
          <a:p>
            <a:pPr marL="0" marR="0" lvl="0" indent="0" algn="l" rtl="0">
              <a:lnSpc>
                <a:spcPct val="100000"/>
              </a:lnSpc>
              <a:spcBef>
                <a:spcPts val="0"/>
              </a:spcBef>
              <a:spcAft>
                <a:spcPts val="0"/>
              </a:spcAft>
              <a:buClr>
                <a:srgbClr val="000000"/>
              </a:buClr>
              <a:buSzPct val="25000"/>
              <a:buFont typeface="Arial"/>
              <a:buNone/>
            </a:pPr>
            <a:r>
              <a:rPr lang="en" sz="2000" b="0" i="0" u="none" strike="noStrike" cap="none" baseline="0" dirty="0">
                <a:solidFill>
                  <a:srgbClr val="000000"/>
                </a:solidFill>
                <a:latin typeface="Arial"/>
                <a:ea typeface="Arial"/>
                <a:cs typeface="Arial"/>
                <a:sym typeface="Arial"/>
              </a:rPr>
              <a:t>	c) Why do you think you remember it so well?</a:t>
            </a:r>
          </a:p>
          <a:p>
            <a:pPr marL="914400" marR="0" lvl="1" indent="-228600" algn="l" rtl="0">
              <a:lnSpc>
                <a:spcPct val="100000"/>
              </a:lnSpc>
              <a:spcBef>
                <a:spcPts val="0"/>
              </a:spcBef>
              <a:spcAft>
                <a:spcPts val="0"/>
              </a:spcAft>
              <a:buClr>
                <a:schemeClr val="dk1"/>
              </a:buClr>
              <a:buFont typeface="Arial"/>
              <a:buNone/>
            </a:pPr>
            <a:endParaRPr sz="1600" b="0" i="0" u="none" strike="noStrike" cap="none" baseline="0" dirty="0">
              <a:solidFill>
                <a:schemeClr val="dk1"/>
              </a:solidFill>
              <a:latin typeface="Arial"/>
              <a:ea typeface="Arial"/>
              <a:cs typeface="Arial"/>
              <a:sym typeface="Arial"/>
            </a:endParaRPr>
          </a:p>
        </p:txBody>
      </p:sp>
      <p:sp>
        <p:nvSpPr>
          <p:cNvPr id="167" name="Shape 167"/>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10</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71"/>
        <p:cNvGrpSpPr/>
        <p:nvPr/>
      </p:nvGrpSpPr>
      <p:grpSpPr>
        <a:xfrm>
          <a:off x="0" y="0"/>
          <a:ext cx="0" cy="0"/>
          <a:chOff x="0" y="0"/>
          <a:chExt cx="0" cy="0"/>
        </a:xfrm>
      </p:grpSpPr>
      <p:sp>
        <p:nvSpPr>
          <p:cNvPr id="172" name="Shape 172"/>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dirty="0">
                <a:solidFill>
                  <a:schemeClr val="lt1"/>
                </a:solidFill>
                <a:latin typeface="Arial"/>
                <a:ea typeface="Arial"/>
                <a:cs typeface="Arial"/>
                <a:sym typeface="Arial"/>
              </a:rPr>
              <a:t>Objectives</a:t>
            </a:r>
          </a:p>
        </p:txBody>
      </p:sp>
      <p:sp>
        <p:nvSpPr>
          <p:cNvPr id="173" name="Shape 173"/>
          <p:cNvSpPr txBox="1">
            <a:spLocks noGrp="1"/>
          </p:cNvSpPr>
          <p:nvPr>
            <p:ph type="body" idx="1"/>
          </p:nvPr>
        </p:nvSpPr>
        <p:spPr>
          <a:xfrm>
            <a:off x="457200" y="1460500"/>
            <a:ext cx="8229600" cy="3465298"/>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r>
              <a:rPr lang="en" sz="2400" b="1" i="1" u="none" strike="noStrike" cap="none" baseline="0">
                <a:solidFill>
                  <a:schemeClr val="dk1"/>
                </a:solidFill>
                <a:latin typeface="Arial"/>
                <a:ea typeface="Arial"/>
                <a:cs typeface="Arial"/>
                <a:sym typeface="Arial"/>
              </a:rPr>
              <a:t>By the end of this session you will be able to</a:t>
            </a:r>
            <a:r>
              <a:rPr lang="en" sz="2400" b="0" i="0" u="none" strike="noStrike" cap="none" baseline="0">
                <a:solidFill>
                  <a:schemeClr val="dk1"/>
                </a:solidFill>
                <a:latin typeface="Arial"/>
                <a:ea typeface="Arial"/>
                <a:cs typeface="Arial"/>
                <a:sym typeface="Arial"/>
              </a:rPr>
              <a:t>:</a:t>
            </a:r>
          </a:p>
          <a:p>
            <a:pPr marL="0" marR="0" lvl="0" indent="0" algn="l" rtl="0">
              <a:lnSpc>
                <a:spcPct val="100000"/>
              </a:lnSpc>
              <a:spcBef>
                <a:spcPts val="0"/>
              </a:spcBef>
              <a:spcAft>
                <a:spcPts val="0"/>
              </a:spcAft>
              <a:buClr>
                <a:schemeClr val="dk2"/>
              </a:buClr>
              <a:buFont typeface="Arial"/>
              <a:buNone/>
            </a:pPr>
            <a:endParaRPr sz="2400" b="0" i="0" u="none" strike="noStrike" cap="none" baseline="0">
              <a:solidFill>
                <a:schemeClr val="dk1"/>
              </a:solidFill>
              <a:latin typeface="Arial"/>
              <a:ea typeface="Arial"/>
              <a:cs typeface="Arial"/>
              <a:sym typeface="Arial"/>
            </a:endParaRPr>
          </a:p>
          <a:p>
            <a:pPr marL="342900" marR="0" lvl="0" indent="-342900" algn="l" rtl="0">
              <a:lnSpc>
                <a:spcPct val="100000"/>
              </a:lnSpc>
              <a:spcBef>
                <a:spcPts val="0"/>
              </a:spcBef>
              <a:spcAft>
                <a:spcPts val="0"/>
              </a:spcAft>
              <a:buClr>
                <a:schemeClr val="dk2"/>
              </a:buClr>
              <a:buSzPct val="100000"/>
              <a:buFont typeface="Arial"/>
              <a:buChar char="•"/>
            </a:pPr>
            <a:r>
              <a:rPr lang="en" sz="2400" b="0" i="0" u="none" strike="noStrike" cap="none" baseline="0">
                <a:solidFill>
                  <a:schemeClr val="dk1"/>
                </a:solidFill>
                <a:latin typeface="Arial"/>
                <a:ea typeface="Arial"/>
                <a:cs typeface="Arial"/>
                <a:sym typeface="Arial"/>
              </a:rPr>
              <a:t>Explain why it is important to use a range of active teaching strategies.</a:t>
            </a:r>
          </a:p>
          <a:p>
            <a:pPr marL="342900" marR="0" lvl="0" indent="-342900" algn="l" rtl="0">
              <a:lnSpc>
                <a:spcPct val="100000"/>
              </a:lnSpc>
              <a:spcBef>
                <a:spcPts val="0"/>
              </a:spcBef>
              <a:spcAft>
                <a:spcPts val="0"/>
              </a:spcAft>
              <a:buClr>
                <a:schemeClr val="dk2"/>
              </a:buClr>
              <a:buSzPct val="100000"/>
              <a:buFont typeface="Arial"/>
              <a:buChar char="•"/>
            </a:pPr>
            <a:r>
              <a:rPr lang="en" sz="2400" b="0" i="0" u="none" strike="noStrike" cap="none" baseline="0">
                <a:solidFill>
                  <a:schemeClr val="dk1"/>
                </a:solidFill>
                <a:latin typeface="Arial"/>
                <a:ea typeface="Arial"/>
                <a:cs typeface="Arial"/>
                <a:sym typeface="Arial"/>
              </a:rPr>
              <a:t>Confidently use a range of active teaching strategies.</a:t>
            </a:r>
          </a:p>
          <a:p>
            <a:pPr marL="342900" marR="0" lvl="0" indent="-342900" algn="l" rtl="0">
              <a:lnSpc>
                <a:spcPct val="100000"/>
              </a:lnSpc>
              <a:spcBef>
                <a:spcPts val="0"/>
              </a:spcBef>
              <a:spcAft>
                <a:spcPts val="0"/>
              </a:spcAft>
              <a:buClr>
                <a:schemeClr val="dk2"/>
              </a:buClr>
              <a:buSzPct val="100000"/>
              <a:buFont typeface="Arial"/>
              <a:buChar char="•"/>
            </a:pPr>
            <a:r>
              <a:rPr lang="en" sz="2400" b="0" i="0" u="none" strike="noStrike" cap="none" baseline="0">
                <a:solidFill>
                  <a:schemeClr val="dk1"/>
                </a:solidFill>
                <a:latin typeface="Arial"/>
                <a:ea typeface="Arial"/>
                <a:cs typeface="Arial"/>
                <a:sym typeface="Arial"/>
              </a:rPr>
              <a:t>Adapt active teaching strategies for their own classrooms. </a:t>
            </a:r>
          </a:p>
        </p:txBody>
      </p:sp>
      <p:sp>
        <p:nvSpPr>
          <p:cNvPr id="174" name="Shape 174"/>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11</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205"/>
        <p:cNvGrpSpPr/>
        <p:nvPr/>
      </p:nvGrpSpPr>
      <p:grpSpPr>
        <a:xfrm>
          <a:off x="0" y="0"/>
          <a:ext cx="0" cy="0"/>
          <a:chOff x="0" y="0"/>
          <a:chExt cx="0" cy="0"/>
        </a:xfrm>
      </p:grpSpPr>
      <p:sp>
        <p:nvSpPr>
          <p:cNvPr id="206" name="Shape 206"/>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a:solidFill>
                  <a:schemeClr val="lt1"/>
                </a:solidFill>
                <a:latin typeface="Arial"/>
                <a:ea typeface="Arial"/>
                <a:cs typeface="Arial"/>
                <a:sym typeface="Arial"/>
              </a:rPr>
              <a:t>Bowline knot</a:t>
            </a:r>
          </a:p>
        </p:txBody>
      </p:sp>
      <p:sp>
        <p:nvSpPr>
          <p:cNvPr id="207" name="Shape 207"/>
          <p:cNvSpPr txBox="1">
            <a:spLocks noGrp="1"/>
          </p:cNvSpPr>
          <p:nvPr>
            <p:ph type="body" idx="1"/>
          </p:nvPr>
        </p:nvSpPr>
        <p:spPr>
          <a:xfrm>
            <a:off x="457200" y="1460499"/>
            <a:ext cx="8229600" cy="3465299"/>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r>
              <a:rPr lang="en" sz="1800" b="0" i="0" u="none" strike="noStrike" cap="none" baseline="0">
                <a:solidFill>
                  <a:srgbClr val="000000"/>
                </a:solidFill>
                <a:latin typeface="Arial"/>
                <a:ea typeface="Arial"/>
                <a:cs typeface="Arial"/>
                <a:sym typeface="Arial"/>
              </a:rPr>
              <a:t>Take a length of rope and put it around a table/chair leg.</a:t>
            </a:r>
            <a:br>
              <a:rPr lang="en" sz="1800" b="0" i="0" u="none" strike="noStrike" cap="none" baseline="0">
                <a:solidFill>
                  <a:srgbClr val="000000"/>
                </a:solidFill>
                <a:latin typeface="Arial"/>
                <a:ea typeface="Arial"/>
                <a:cs typeface="Arial"/>
                <a:sym typeface="Arial"/>
              </a:rPr>
            </a:br>
            <a:r>
              <a:rPr lang="en" sz="1800" b="0" i="0" u="none" strike="noStrike" cap="none" baseline="0">
                <a:solidFill>
                  <a:srgbClr val="000000"/>
                </a:solidFill>
                <a:latin typeface="Arial"/>
                <a:ea typeface="Arial"/>
                <a:cs typeface="Arial"/>
                <a:sym typeface="Arial"/>
              </a:rPr>
              <a:t>Hold the rope so that the longer end is in your left hand and the shorter end in your right hand. Make a loop with the piece in your left hand.</a:t>
            </a:r>
            <a:br>
              <a:rPr lang="en" sz="1800" b="0" i="0" u="none" strike="noStrike" cap="none" baseline="0">
                <a:solidFill>
                  <a:srgbClr val="000000"/>
                </a:solidFill>
                <a:latin typeface="Arial"/>
                <a:ea typeface="Arial"/>
                <a:cs typeface="Arial"/>
                <a:sym typeface="Arial"/>
              </a:rPr>
            </a:br>
            <a:r>
              <a:rPr lang="en" sz="1800" b="0" i="0" u="none" strike="noStrike" cap="none" baseline="0">
                <a:solidFill>
                  <a:srgbClr val="000000"/>
                </a:solidFill>
                <a:latin typeface="Arial"/>
                <a:ea typeface="Arial"/>
                <a:cs typeface="Arial"/>
                <a:sym typeface="Arial"/>
              </a:rPr>
              <a:t>Hold the place where the rope crosses at the loop between your thumb and forefinger.</a:t>
            </a:r>
            <a:br>
              <a:rPr lang="en" sz="1800" b="0" i="0" u="none" strike="noStrike" cap="none" baseline="0">
                <a:solidFill>
                  <a:srgbClr val="000000"/>
                </a:solidFill>
                <a:latin typeface="Arial"/>
                <a:ea typeface="Arial"/>
                <a:cs typeface="Arial"/>
                <a:sym typeface="Arial"/>
              </a:rPr>
            </a:br>
            <a:r>
              <a:rPr lang="en" sz="1800" b="0" i="0" u="none" strike="noStrike" cap="none" baseline="0">
                <a:solidFill>
                  <a:srgbClr val="000000"/>
                </a:solidFill>
                <a:latin typeface="Arial"/>
                <a:ea typeface="Arial"/>
                <a:cs typeface="Arial"/>
                <a:sym typeface="Arial"/>
              </a:rPr>
              <a:t>Hold the loop flat.</a:t>
            </a:r>
            <a:br>
              <a:rPr lang="en" sz="1800" b="0" i="0" u="none" strike="noStrike" cap="none" baseline="0">
                <a:solidFill>
                  <a:srgbClr val="000000"/>
                </a:solidFill>
                <a:latin typeface="Arial"/>
                <a:ea typeface="Arial"/>
                <a:cs typeface="Arial"/>
                <a:sym typeface="Arial"/>
              </a:rPr>
            </a:br>
            <a:r>
              <a:rPr lang="en" sz="1800" b="0" i="0" u="none" strike="noStrike" cap="none" baseline="0">
                <a:solidFill>
                  <a:srgbClr val="000000"/>
                </a:solidFill>
                <a:latin typeface="Arial"/>
                <a:ea typeface="Arial"/>
                <a:cs typeface="Arial"/>
                <a:sym typeface="Arial"/>
              </a:rPr>
              <a:t>Take the piece in your right hand and pass it up through the loop.</a:t>
            </a:r>
            <a:br>
              <a:rPr lang="en" sz="1800" b="0" i="0" u="none" strike="noStrike" cap="none" baseline="0">
                <a:solidFill>
                  <a:srgbClr val="000000"/>
                </a:solidFill>
                <a:latin typeface="Arial"/>
                <a:ea typeface="Arial"/>
                <a:cs typeface="Arial"/>
                <a:sym typeface="Arial"/>
              </a:rPr>
            </a:br>
            <a:r>
              <a:rPr lang="en" sz="1800" b="0" i="0" u="none" strike="noStrike" cap="none" baseline="0">
                <a:solidFill>
                  <a:srgbClr val="000000"/>
                </a:solidFill>
                <a:latin typeface="Arial"/>
                <a:ea typeface="Arial"/>
                <a:cs typeface="Arial"/>
                <a:sym typeface="Arial"/>
              </a:rPr>
              <a:t>Now pass it under the straight piece next to the loop and then down through the loop.</a:t>
            </a:r>
            <a:br>
              <a:rPr lang="en" sz="1800" b="0" i="0" u="none" strike="noStrike" cap="none" baseline="0">
                <a:solidFill>
                  <a:srgbClr val="000000"/>
                </a:solidFill>
                <a:latin typeface="Arial"/>
                <a:ea typeface="Arial"/>
                <a:cs typeface="Arial"/>
                <a:sym typeface="Arial"/>
              </a:rPr>
            </a:br>
            <a:r>
              <a:rPr lang="en" sz="1800" b="0" i="0" u="none" strike="noStrike" cap="none" baseline="0">
                <a:solidFill>
                  <a:srgbClr val="000000"/>
                </a:solidFill>
                <a:latin typeface="Arial"/>
                <a:ea typeface="Arial"/>
                <a:cs typeface="Arial"/>
                <a:sym typeface="Arial"/>
              </a:rPr>
              <a:t>Hold both pieces in one hand and slide the knot towards the top of the chair/table leg.</a:t>
            </a:r>
            <a:br>
              <a:rPr lang="en" sz="1800" b="0" i="0" u="none" strike="noStrike" cap="none" baseline="0">
                <a:solidFill>
                  <a:srgbClr val="000000"/>
                </a:solidFill>
                <a:latin typeface="Arial"/>
                <a:ea typeface="Arial"/>
                <a:cs typeface="Arial"/>
                <a:sym typeface="Arial"/>
              </a:rPr>
            </a:br>
            <a:r>
              <a:rPr lang="en" sz="1800" b="0" i="0" u="none" strike="noStrike" cap="none" baseline="0">
                <a:solidFill>
                  <a:srgbClr val="000000"/>
                </a:solidFill>
                <a:latin typeface="Arial"/>
                <a:ea typeface="Arial"/>
                <a:cs typeface="Arial"/>
                <a:sym typeface="Arial"/>
              </a:rPr>
              <a:t>You have now successfully tied a bowline knot.</a:t>
            </a:r>
          </a:p>
          <a:p>
            <a:pPr marL="0" marR="0" lvl="1" indent="0" algn="l" rtl="0">
              <a:lnSpc>
                <a:spcPct val="100000"/>
              </a:lnSpc>
              <a:spcBef>
                <a:spcPts val="0"/>
              </a:spcBef>
              <a:spcAft>
                <a:spcPts val="0"/>
              </a:spcAft>
              <a:buClr>
                <a:schemeClr val="dk2"/>
              </a:buClr>
              <a:buFont typeface="Arial"/>
              <a:buNone/>
            </a:pPr>
            <a:endParaRPr sz="1800" b="0" i="0" u="none" strike="noStrike" cap="none" baseline="0">
              <a:solidFill>
                <a:schemeClr val="dk2"/>
              </a:solidFill>
              <a:latin typeface="Arial"/>
              <a:ea typeface="Arial"/>
              <a:cs typeface="Arial"/>
              <a:sym typeface="Arial"/>
            </a:endParaRPr>
          </a:p>
          <a:p>
            <a:pPr marL="514350" marR="0" lvl="0" indent="-323850" algn="l" rtl="0">
              <a:lnSpc>
                <a:spcPct val="100000"/>
              </a:lnSpc>
              <a:spcBef>
                <a:spcPts val="0"/>
              </a:spcBef>
              <a:spcAft>
                <a:spcPts val="0"/>
              </a:spcAft>
              <a:buClr>
                <a:schemeClr val="dk2"/>
              </a:buClr>
              <a:buFont typeface="Arial"/>
              <a:buNone/>
            </a:pPr>
            <a:endParaRPr sz="1800" b="0" i="0" u="none" strike="noStrike" cap="none" baseline="0">
              <a:solidFill>
                <a:schemeClr val="dk2"/>
              </a:solidFill>
              <a:latin typeface="Arial"/>
              <a:ea typeface="Arial"/>
              <a:cs typeface="Arial"/>
              <a:sym typeface="Arial"/>
            </a:endParaRPr>
          </a:p>
          <a:p>
            <a:pPr marL="514350" marR="0" lvl="0" indent="-323850" algn="l" rtl="0">
              <a:lnSpc>
                <a:spcPct val="100000"/>
              </a:lnSpc>
              <a:spcBef>
                <a:spcPts val="0"/>
              </a:spcBef>
              <a:spcAft>
                <a:spcPts val="0"/>
              </a:spcAft>
              <a:buClr>
                <a:schemeClr val="dk2"/>
              </a:buClr>
              <a:buFont typeface="Arial"/>
              <a:buNone/>
            </a:pPr>
            <a:endParaRPr sz="1800" b="0" i="0" u="none" strike="noStrike" cap="none" baseline="0">
              <a:solidFill>
                <a:schemeClr val="dk2"/>
              </a:solidFill>
              <a:latin typeface="Arial"/>
              <a:ea typeface="Arial"/>
              <a:cs typeface="Arial"/>
              <a:sym typeface="Arial"/>
            </a:endParaRPr>
          </a:p>
          <a:p>
            <a:pPr marL="514350" marR="0" lvl="0" indent="-323850" algn="l" rtl="0">
              <a:lnSpc>
                <a:spcPct val="100000"/>
              </a:lnSpc>
              <a:spcBef>
                <a:spcPts val="0"/>
              </a:spcBef>
              <a:spcAft>
                <a:spcPts val="0"/>
              </a:spcAft>
              <a:buClr>
                <a:schemeClr val="dk2"/>
              </a:buClr>
              <a:buFont typeface="Arial"/>
              <a:buNone/>
            </a:pPr>
            <a:endParaRPr sz="1800" b="0" i="0" u="none" strike="noStrike" cap="none" baseline="0">
              <a:solidFill>
                <a:schemeClr val="dk2"/>
              </a:solidFill>
              <a:latin typeface="Arial"/>
              <a:ea typeface="Arial"/>
              <a:cs typeface="Arial"/>
              <a:sym typeface="Arial"/>
            </a:endParaRPr>
          </a:p>
          <a:p>
            <a:pPr marL="514350" marR="0" lvl="0" indent="-323850" algn="l" rtl="0">
              <a:lnSpc>
                <a:spcPct val="100000"/>
              </a:lnSpc>
              <a:spcBef>
                <a:spcPts val="0"/>
              </a:spcBef>
              <a:spcAft>
                <a:spcPts val="0"/>
              </a:spcAft>
              <a:buClr>
                <a:schemeClr val="dk2"/>
              </a:buClr>
              <a:buFont typeface="Arial"/>
              <a:buNone/>
            </a:pPr>
            <a:endParaRPr sz="1800" b="0" i="0" u="none" strike="noStrike" cap="none" baseline="0">
              <a:solidFill>
                <a:schemeClr val="dk2"/>
              </a:solidFill>
              <a:latin typeface="Arial"/>
              <a:ea typeface="Arial"/>
              <a:cs typeface="Arial"/>
              <a:sym typeface="Arial"/>
            </a:endParaRPr>
          </a:p>
        </p:txBody>
      </p:sp>
      <p:sp>
        <p:nvSpPr>
          <p:cNvPr id="208" name="Shape 208"/>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12</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207">
                                            <p:txEl>
                                              <p:pRg st="0" end="0"/>
                                            </p:txEl>
                                          </p:spTgt>
                                        </p:tgtEl>
                                        <p:attrNameLst>
                                          <p:attrName>style.visibility</p:attrName>
                                        </p:attrNameLst>
                                      </p:cBhvr>
                                      <p:to>
                                        <p:strVal val="visible"/>
                                      </p:to>
                                    </p:set>
                                    <p:animEffect transition="in" filter="fade">
                                      <p:cBhvr>
                                        <p:cTn id="7" dur="500"/>
                                        <p:tgtEl>
                                          <p:spTgt spid="207">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207">
                                            <p:txEl>
                                              <p:pRg st="1" end="1"/>
                                            </p:txEl>
                                          </p:spTgt>
                                        </p:tgtEl>
                                        <p:attrNameLst>
                                          <p:attrName>style.visibility</p:attrName>
                                        </p:attrNameLst>
                                      </p:cBhvr>
                                      <p:to>
                                        <p:strVal val="visible"/>
                                      </p:to>
                                    </p:set>
                                    <p:animEffect transition="in" filter="fade">
                                      <p:cBhvr>
                                        <p:cTn id="12" dur="500"/>
                                        <p:tgtEl>
                                          <p:spTgt spid="207">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0" presetClass="entr" presetSubtype="0" fill="hold" nodeType="clickEffect">
                                  <p:stCondLst>
                                    <p:cond delay="0"/>
                                  </p:stCondLst>
                                  <p:childTnLst>
                                    <p:set>
                                      <p:cBhvr>
                                        <p:cTn id="16" dur="1" fill="hold">
                                          <p:stCondLst>
                                            <p:cond delay="0"/>
                                          </p:stCondLst>
                                        </p:cTn>
                                        <p:tgtEl>
                                          <p:spTgt spid="207">
                                            <p:txEl>
                                              <p:pRg st="2" end="2"/>
                                            </p:txEl>
                                          </p:spTgt>
                                        </p:tgtEl>
                                        <p:attrNameLst>
                                          <p:attrName>style.visibility</p:attrName>
                                        </p:attrNameLst>
                                      </p:cBhvr>
                                      <p:to>
                                        <p:strVal val="visible"/>
                                      </p:to>
                                    </p:set>
                                    <p:animEffect transition="in" filter="fade">
                                      <p:cBhvr>
                                        <p:cTn id="17" dur="500"/>
                                        <p:tgtEl>
                                          <p:spTgt spid="207">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0" presetClass="entr" presetSubtype="0" fill="hold" nodeType="clickEffect">
                                  <p:stCondLst>
                                    <p:cond delay="0"/>
                                  </p:stCondLst>
                                  <p:childTnLst>
                                    <p:set>
                                      <p:cBhvr>
                                        <p:cTn id="21" dur="1" fill="hold">
                                          <p:stCondLst>
                                            <p:cond delay="0"/>
                                          </p:stCondLst>
                                        </p:cTn>
                                        <p:tgtEl>
                                          <p:spTgt spid="207">
                                            <p:txEl>
                                              <p:pRg st="3" end="3"/>
                                            </p:txEl>
                                          </p:spTgt>
                                        </p:tgtEl>
                                        <p:attrNameLst>
                                          <p:attrName>style.visibility</p:attrName>
                                        </p:attrNameLst>
                                      </p:cBhvr>
                                      <p:to>
                                        <p:strVal val="visible"/>
                                      </p:to>
                                    </p:set>
                                    <p:animEffect transition="in" filter="fade">
                                      <p:cBhvr>
                                        <p:cTn id="22" dur="500"/>
                                        <p:tgtEl>
                                          <p:spTgt spid="207">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10" presetClass="entr" presetSubtype="0" fill="hold" nodeType="clickEffect">
                                  <p:stCondLst>
                                    <p:cond delay="0"/>
                                  </p:stCondLst>
                                  <p:childTnLst>
                                    <p:set>
                                      <p:cBhvr>
                                        <p:cTn id="26" dur="1" fill="hold">
                                          <p:stCondLst>
                                            <p:cond delay="0"/>
                                          </p:stCondLst>
                                        </p:cTn>
                                        <p:tgtEl>
                                          <p:spTgt spid="207">
                                            <p:txEl>
                                              <p:pRg st="4" end="4"/>
                                            </p:txEl>
                                          </p:spTgt>
                                        </p:tgtEl>
                                        <p:attrNameLst>
                                          <p:attrName>style.visibility</p:attrName>
                                        </p:attrNameLst>
                                      </p:cBhvr>
                                      <p:to>
                                        <p:strVal val="visible"/>
                                      </p:to>
                                    </p:set>
                                    <p:animEffect transition="in" filter="fade">
                                      <p:cBhvr>
                                        <p:cTn id="27" dur="500"/>
                                        <p:tgtEl>
                                          <p:spTgt spid="207">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10" presetClass="entr" presetSubtype="0" fill="hold" nodeType="clickEffect">
                                  <p:stCondLst>
                                    <p:cond delay="0"/>
                                  </p:stCondLst>
                                  <p:childTnLst>
                                    <p:set>
                                      <p:cBhvr>
                                        <p:cTn id="31" dur="1" fill="hold">
                                          <p:stCondLst>
                                            <p:cond delay="0"/>
                                          </p:stCondLst>
                                        </p:cTn>
                                        <p:tgtEl>
                                          <p:spTgt spid="207">
                                            <p:txEl>
                                              <p:pRg st="5" end="5"/>
                                            </p:txEl>
                                          </p:spTgt>
                                        </p:tgtEl>
                                        <p:attrNameLst>
                                          <p:attrName>style.visibility</p:attrName>
                                        </p:attrNameLst>
                                      </p:cBhvr>
                                      <p:to>
                                        <p:strVal val="visible"/>
                                      </p:to>
                                    </p:set>
                                    <p:animEffect transition="in" filter="fade">
                                      <p:cBhvr>
                                        <p:cTn id="32" dur="500"/>
                                        <p:tgtEl>
                                          <p:spTgt spid="207">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212"/>
        <p:cNvGrpSpPr/>
        <p:nvPr/>
      </p:nvGrpSpPr>
      <p:grpSpPr>
        <a:xfrm>
          <a:off x="0" y="0"/>
          <a:ext cx="0" cy="0"/>
          <a:chOff x="0" y="0"/>
          <a:chExt cx="0" cy="0"/>
        </a:xfrm>
      </p:grpSpPr>
      <p:sp>
        <p:nvSpPr>
          <p:cNvPr id="213" name="Shape 213"/>
          <p:cNvSpPr txBox="1">
            <a:spLocks noGrp="1"/>
          </p:cNvSpPr>
          <p:nvPr>
            <p:ph type="title"/>
          </p:nvPr>
        </p:nvSpPr>
        <p:spPr>
          <a:xfrm>
            <a:off x="457200" y="205977"/>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dirty="0">
                <a:solidFill>
                  <a:schemeClr val="lt1"/>
                </a:solidFill>
                <a:latin typeface="Arial"/>
                <a:ea typeface="Arial"/>
                <a:cs typeface="Arial"/>
                <a:sym typeface="Arial"/>
              </a:rPr>
              <a:t>Teaching </a:t>
            </a:r>
            <a:r>
              <a:rPr lang="en" sz="4800" b="1" i="0" u="none" strike="noStrike" cap="none" baseline="0" dirty="0" smtClean="0">
                <a:solidFill>
                  <a:schemeClr val="lt1"/>
                </a:solidFill>
                <a:latin typeface="Arial"/>
                <a:ea typeface="Arial"/>
                <a:cs typeface="Arial"/>
                <a:sym typeface="Arial"/>
              </a:rPr>
              <a:t>Strategies</a:t>
            </a:r>
            <a:endParaRPr lang="en" sz="4800" b="1" i="0" u="none" strike="noStrike" cap="none" baseline="0" dirty="0">
              <a:solidFill>
                <a:schemeClr val="lt1"/>
              </a:solidFill>
              <a:latin typeface="Arial"/>
              <a:ea typeface="Arial"/>
              <a:cs typeface="Arial"/>
              <a:sym typeface="Arial"/>
            </a:endParaRPr>
          </a:p>
        </p:txBody>
      </p:sp>
      <p:sp>
        <p:nvSpPr>
          <p:cNvPr id="214" name="Shape 214"/>
          <p:cNvSpPr txBox="1">
            <a:spLocks noGrp="1"/>
          </p:cNvSpPr>
          <p:nvPr>
            <p:ph type="body" idx="1"/>
          </p:nvPr>
        </p:nvSpPr>
        <p:spPr>
          <a:xfrm>
            <a:off x="457200" y="1460499"/>
            <a:ext cx="8229600" cy="3465298"/>
          </a:xfrm>
          <a:prstGeom prst="rect">
            <a:avLst/>
          </a:prstGeom>
          <a:noFill/>
          <a:ln>
            <a:noFill/>
          </a:ln>
        </p:spPr>
        <p:txBody>
          <a:bodyPr lIns="91425" tIns="91425" rIns="91425" bIns="91425" anchor="t" anchorCtr="0">
            <a:noAutofit/>
          </a:bodyPr>
          <a:lstStyle/>
          <a:p>
            <a:pPr marL="285750" marR="0" lvl="0" indent="-285750" algn="l" rtl="0">
              <a:lnSpc>
                <a:spcPct val="100000"/>
              </a:lnSpc>
              <a:spcBef>
                <a:spcPts val="0"/>
              </a:spcBef>
              <a:spcAft>
                <a:spcPts val="0"/>
              </a:spcAft>
              <a:buClr>
                <a:schemeClr val="dk2"/>
              </a:buClr>
              <a:buSzPct val="100000"/>
              <a:buFont typeface="Arial"/>
              <a:buChar char="•"/>
            </a:pPr>
            <a:r>
              <a:rPr lang="en" sz="2800" b="0" i="0" u="none" strike="noStrike" cap="none" baseline="0" dirty="0">
                <a:solidFill>
                  <a:schemeClr val="dk2"/>
                </a:solidFill>
                <a:latin typeface="Arial"/>
                <a:ea typeface="Arial"/>
                <a:cs typeface="Arial"/>
                <a:sym typeface="Arial"/>
              </a:rPr>
              <a:t>Lecture </a:t>
            </a:r>
          </a:p>
          <a:p>
            <a:pPr marL="285750" marR="0" lvl="0" indent="-285750" algn="l" rtl="0">
              <a:lnSpc>
                <a:spcPct val="100000"/>
              </a:lnSpc>
              <a:spcBef>
                <a:spcPts val="0"/>
              </a:spcBef>
              <a:spcAft>
                <a:spcPts val="0"/>
              </a:spcAft>
              <a:buClr>
                <a:schemeClr val="dk2"/>
              </a:buClr>
              <a:buSzPct val="100000"/>
              <a:buFont typeface="Arial"/>
              <a:buChar char="•"/>
            </a:pPr>
            <a:r>
              <a:rPr lang="en" sz="2800" b="0" i="0" u="none" strike="noStrike" cap="none" baseline="0" dirty="0">
                <a:solidFill>
                  <a:schemeClr val="dk2"/>
                </a:solidFill>
                <a:latin typeface="Arial"/>
                <a:ea typeface="Arial"/>
                <a:cs typeface="Arial"/>
                <a:sym typeface="Arial"/>
              </a:rPr>
              <a:t>Visual Demonstration</a:t>
            </a:r>
          </a:p>
          <a:p>
            <a:pPr marL="285750" marR="0" lvl="0" indent="-285750" algn="l" rtl="0">
              <a:lnSpc>
                <a:spcPct val="100000"/>
              </a:lnSpc>
              <a:spcBef>
                <a:spcPts val="0"/>
              </a:spcBef>
              <a:spcAft>
                <a:spcPts val="0"/>
              </a:spcAft>
              <a:buClr>
                <a:schemeClr val="dk2"/>
              </a:buClr>
              <a:buSzPct val="100000"/>
              <a:buFont typeface="Arial"/>
              <a:buChar char="•"/>
            </a:pPr>
            <a:r>
              <a:rPr lang="en" sz="2800" b="0" i="0" u="none" strike="noStrike" cap="none" baseline="0" dirty="0">
                <a:solidFill>
                  <a:schemeClr val="dk2"/>
                </a:solidFill>
                <a:latin typeface="Arial"/>
                <a:ea typeface="Arial"/>
                <a:cs typeface="Arial"/>
                <a:sym typeface="Arial"/>
              </a:rPr>
              <a:t>Individual Problem Solving </a:t>
            </a:r>
          </a:p>
          <a:p>
            <a:pPr marL="285750" marR="0" lvl="0" indent="-285750" algn="l" rtl="0">
              <a:lnSpc>
                <a:spcPct val="100000"/>
              </a:lnSpc>
              <a:spcBef>
                <a:spcPts val="0"/>
              </a:spcBef>
              <a:spcAft>
                <a:spcPts val="0"/>
              </a:spcAft>
              <a:buClr>
                <a:schemeClr val="dk2"/>
              </a:buClr>
              <a:buSzPct val="100000"/>
              <a:buFont typeface="Arial"/>
              <a:buChar char="•"/>
            </a:pPr>
            <a:r>
              <a:rPr lang="en" sz="2800" b="0" i="0" u="none" strike="noStrike" cap="none" baseline="0" dirty="0">
                <a:solidFill>
                  <a:schemeClr val="dk2"/>
                </a:solidFill>
                <a:latin typeface="Arial"/>
                <a:ea typeface="Arial"/>
                <a:cs typeface="Arial"/>
                <a:sym typeface="Arial"/>
              </a:rPr>
              <a:t>Group Work</a:t>
            </a:r>
          </a:p>
          <a:p>
            <a:pPr marL="0" marR="0" lvl="0" indent="0" algn="l" rtl="0">
              <a:lnSpc>
                <a:spcPct val="100000"/>
              </a:lnSpc>
              <a:spcBef>
                <a:spcPts val="0"/>
              </a:spcBef>
              <a:spcAft>
                <a:spcPts val="0"/>
              </a:spcAft>
              <a:buClr>
                <a:schemeClr val="dk2"/>
              </a:buClr>
              <a:buFont typeface="Arial"/>
              <a:buNone/>
            </a:pPr>
            <a:endParaRPr sz="1800" b="0" i="0" u="none" strike="noStrike" cap="none" baseline="0" dirty="0">
              <a:solidFill>
                <a:schemeClr val="dk2"/>
              </a:solidFill>
              <a:latin typeface="Arial"/>
              <a:ea typeface="Arial"/>
              <a:cs typeface="Arial"/>
              <a:sym typeface="Arial"/>
            </a:endParaRPr>
          </a:p>
          <a:p>
            <a:pPr marL="0" marR="0" lvl="0" indent="0" algn="l" rtl="0">
              <a:lnSpc>
                <a:spcPct val="100000"/>
              </a:lnSpc>
              <a:spcBef>
                <a:spcPts val="0"/>
              </a:spcBef>
              <a:spcAft>
                <a:spcPts val="0"/>
              </a:spcAft>
              <a:buClr>
                <a:schemeClr val="dk2"/>
              </a:buClr>
              <a:buSzPct val="25000"/>
              <a:buFont typeface="Arial"/>
              <a:buNone/>
            </a:pPr>
            <a:r>
              <a:rPr lang="en" sz="2800" b="0" i="0" u="none" strike="noStrike" cap="none" baseline="0" dirty="0">
                <a:solidFill>
                  <a:schemeClr val="dk2"/>
                </a:solidFill>
                <a:latin typeface="Arial"/>
                <a:ea typeface="Arial"/>
                <a:cs typeface="Arial"/>
                <a:sym typeface="Arial"/>
              </a:rPr>
              <a:t>Which did you prefer? Why?</a:t>
            </a:r>
          </a:p>
          <a:p>
            <a:pPr marL="0" marR="0" lvl="0" indent="0" algn="l" rtl="0">
              <a:lnSpc>
                <a:spcPct val="100000"/>
              </a:lnSpc>
              <a:spcBef>
                <a:spcPts val="0"/>
              </a:spcBef>
              <a:spcAft>
                <a:spcPts val="0"/>
              </a:spcAft>
              <a:buClr>
                <a:schemeClr val="dk2"/>
              </a:buClr>
              <a:buSzPct val="25000"/>
              <a:buFont typeface="Arial"/>
              <a:buNone/>
            </a:pPr>
            <a:r>
              <a:rPr lang="en" sz="2800" b="0" i="0" u="none" strike="noStrike" cap="none" baseline="0" dirty="0">
                <a:solidFill>
                  <a:schemeClr val="dk2"/>
                </a:solidFill>
                <a:latin typeface="Arial"/>
                <a:ea typeface="Arial"/>
                <a:cs typeface="Arial"/>
                <a:sym typeface="Arial"/>
              </a:rPr>
              <a:t>Why do you think good teachers use a range of teaching styles?</a:t>
            </a:r>
          </a:p>
          <a:p>
            <a:pPr marL="0" marR="0" lvl="0" indent="0" algn="l" rtl="0">
              <a:lnSpc>
                <a:spcPct val="100000"/>
              </a:lnSpc>
              <a:spcBef>
                <a:spcPts val="0"/>
              </a:spcBef>
              <a:spcAft>
                <a:spcPts val="0"/>
              </a:spcAft>
              <a:buClr>
                <a:schemeClr val="dk2"/>
              </a:buClr>
              <a:buFont typeface="Arial"/>
              <a:buNone/>
            </a:pPr>
            <a:endParaRPr sz="2800" b="0" i="0" u="none" strike="noStrike" cap="none" baseline="0" dirty="0">
              <a:solidFill>
                <a:schemeClr val="dk2"/>
              </a:solidFill>
              <a:latin typeface="Arial"/>
              <a:ea typeface="Arial"/>
              <a:cs typeface="Arial"/>
              <a:sym typeface="Arial"/>
            </a:endParaRPr>
          </a:p>
        </p:txBody>
      </p:sp>
      <p:sp>
        <p:nvSpPr>
          <p:cNvPr id="215" name="Shape 215"/>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13</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219"/>
        <p:cNvGrpSpPr/>
        <p:nvPr/>
      </p:nvGrpSpPr>
      <p:grpSpPr>
        <a:xfrm>
          <a:off x="0" y="0"/>
          <a:ext cx="0" cy="0"/>
          <a:chOff x="0" y="0"/>
          <a:chExt cx="0" cy="0"/>
        </a:xfrm>
      </p:grpSpPr>
      <p:sp>
        <p:nvSpPr>
          <p:cNvPr id="220" name="Shape 220"/>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dirty="0">
                <a:solidFill>
                  <a:schemeClr val="lt1"/>
                </a:solidFill>
                <a:latin typeface="Arial"/>
                <a:ea typeface="Arial"/>
                <a:cs typeface="Arial"/>
                <a:sym typeface="Arial"/>
              </a:rPr>
              <a:t>Teaching Strategies</a:t>
            </a:r>
          </a:p>
        </p:txBody>
      </p:sp>
      <p:sp>
        <p:nvSpPr>
          <p:cNvPr id="221" name="Shape 221"/>
          <p:cNvSpPr txBox="1">
            <a:spLocks noGrp="1"/>
          </p:cNvSpPr>
          <p:nvPr>
            <p:ph type="body" idx="1"/>
          </p:nvPr>
        </p:nvSpPr>
        <p:spPr>
          <a:xfrm>
            <a:off x="457200" y="1460500"/>
            <a:ext cx="8229600" cy="3465298"/>
          </a:xfrm>
          <a:prstGeom prst="rect">
            <a:avLst/>
          </a:prstGeom>
          <a:noFill/>
          <a:ln>
            <a:noFill/>
          </a:ln>
        </p:spPr>
        <p:txBody>
          <a:bodyPr lIns="91425" tIns="91425" rIns="91425" bIns="91425" anchor="t" anchorCtr="0">
            <a:noAutofit/>
          </a:bodyPr>
          <a:lstStyle/>
          <a:p>
            <a:pPr marL="342900" marR="0" lvl="0" indent="-342900" algn="l" rtl="0">
              <a:lnSpc>
                <a:spcPct val="115000"/>
              </a:lnSpc>
              <a:spcBef>
                <a:spcPts val="0"/>
              </a:spcBef>
              <a:spcAft>
                <a:spcPts val="0"/>
              </a:spcAft>
              <a:buClr>
                <a:schemeClr val="dk2"/>
              </a:buClr>
              <a:buSzPct val="100000"/>
              <a:buFont typeface="Arial"/>
              <a:buChar char="•"/>
            </a:pPr>
            <a:r>
              <a:rPr lang="en" sz="2800" b="0" i="0" u="none" strike="noStrike" cap="none" baseline="0" dirty="0">
                <a:solidFill>
                  <a:schemeClr val="dk1"/>
                </a:solidFill>
                <a:sym typeface="Arial"/>
              </a:rPr>
              <a:t>Practice Time - 30 Minutes</a:t>
            </a:r>
          </a:p>
          <a:p>
            <a:pPr marL="342900" marR="0" lvl="0" indent="-342900" algn="l" rtl="0">
              <a:lnSpc>
                <a:spcPct val="115000"/>
              </a:lnSpc>
              <a:spcBef>
                <a:spcPts val="0"/>
              </a:spcBef>
              <a:spcAft>
                <a:spcPts val="0"/>
              </a:spcAft>
              <a:buClr>
                <a:schemeClr val="dk2"/>
              </a:buClr>
              <a:buSzPct val="100000"/>
              <a:buFont typeface="Arial"/>
              <a:buChar char="•"/>
            </a:pPr>
            <a:r>
              <a:rPr lang="en" sz="2800" b="0" i="0" u="none" strike="noStrike" cap="none" baseline="0" dirty="0">
                <a:solidFill>
                  <a:schemeClr val="dk1"/>
                </a:solidFill>
                <a:sym typeface="Arial"/>
              </a:rPr>
              <a:t>Performance Time – 60 Minutes (please complete your table at the same time)</a:t>
            </a:r>
          </a:p>
          <a:p>
            <a:pPr marL="342900" marR="0" lvl="0" indent="-342900" algn="l" rtl="0">
              <a:lnSpc>
                <a:spcPct val="115000"/>
              </a:lnSpc>
              <a:spcBef>
                <a:spcPts val="0"/>
              </a:spcBef>
              <a:spcAft>
                <a:spcPts val="0"/>
              </a:spcAft>
              <a:buClr>
                <a:schemeClr val="dk2"/>
              </a:buClr>
              <a:buSzPct val="100000"/>
              <a:buFont typeface="Arial"/>
              <a:buChar char="•"/>
            </a:pPr>
            <a:r>
              <a:rPr lang="en" sz="2800" b="0" i="0" u="none" strike="noStrike" cap="none" baseline="0" dirty="0">
                <a:solidFill>
                  <a:schemeClr val="dk1"/>
                </a:solidFill>
                <a:sym typeface="Arial"/>
              </a:rPr>
              <a:t>Planning Time – 30 Minutes</a:t>
            </a:r>
          </a:p>
          <a:p>
            <a:pPr marR="0" algn="l" rtl="0">
              <a:lnSpc>
                <a:spcPct val="115000"/>
              </a:lnSpc>
              <a:spcBef>
                <a:spcPts val="0"/>
              </a:spcBef>
              <a:spcAft>
                <a:spcPts val="0"/>
              </a:spcAft>
              <a:buNone/>
            </a:pPr>
            <a:endParaRPr sz="2800" dirty="0">
              <a:solidFill>
                <a:schemeClr val="dk1"/>
              </a:solidFill>
            </a:endParaRPr>
          </a:p>
          <a:p>
            <a:pPr marR="0" lvl="0" algn="ctr" rtl="0">
              <a:lnSpc>
                <a:spcPct val="115000"/>
              </a:lnSpc>
              <a:spcBef>
                <a:spcPts val="0"/>
              </a:spcBef>
              <a:spcAft>
                <a:spcPts val="0"/>
              </a:spcAft>
              <a:buNone/>
            </a:pPr>
            <a:r>
              <a:rPr lang="en" sz="2800" dirty="0">
                <a:solidFill>
                  <a:schemeClr val="dk1"/>
                </a:solidFill>
              </a:rPr>
              <a:t>THINK: </a:t>
            </a:r>
            <a:r>
              <a:rPr lang="en" sz="2400" b="1" dirty="0">
                <a:solidFill>
                  <a:schemeClr val="dk1"/>
                </a:solidFill>
              </a:rPr>
              <a:t>What are the key points and key strengths of each technique?</a:t>
            </a:r>
          </a:p>
        </p:txBody>
      </p:sp>
      <p:sp>
        <p:nvSpPr>
          <p:cNvPr id="222" name="Shape 222"/>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14</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226"/>
        <p:cNvGrpSpPr/>
        <p:nvPr/>
      </p:nvGrpSpPr>
      <p:grpSpPr>
        <a:xfrm>
          <a:off x="0" y="0"/>
          <a:ext cx="0" cy="0"/>
          <a:chOff x="0" y="0"/>
          <a:chExt cx="0" cy="0"/>
        </a:xfrm>
      </p:grpSpPr>
      <p:sp>
        <p:nvSpPr>
          <p:cNvPr id="227" name="Shape 227"/>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Planning Group Work</a:t>
            </a:r>
          </a:p>
        </p:txBody>
      </p:sp>
      <p:sp>
        <p:nvSpPr>
          <p:cNvPr id="228" name="Shape 228"/>
          <p:cNvSpPr txBox="1">
            <a:spLocks noGrp="1"/>
          </p:cNvSpPr>
          <p:nvPr>
            <p:ph type="body" idx="1"/>
          </p:nvPr>
        </p:nvSpPr>
        <p:spPr>
          <a:xfrm>
            <a:off x="211652" y="1460500"/>
            <a:ext cx="8857043" cy="3682950"/>
          </a:xfrm>
          <a:prstGeom prst="rect">
            <a:avLst/>
          </a:prstGeom>
        </p:spPr>
        <p:txBody>
          <a:bodyPr lIns="91425" tIns="91425" rIns="91425" bIns="91425" anchor="t" anchorCtr="0">
            <a:noAutofit/>
          </a:bodyPr>
          <a:lstStyle/>
          <a:p>
            <a:pPr lvl="0" rtl="0">
              <a:spcBef>
                <a:spcPts val="0"/>
              </a:spcBef>
              <a:buClr>
                <a:schemeClr val="dk1"/>
              </a:buClr>
              <a:buSzPct val="55000"/>
              <a:buFont typeface="Arial"/>
              <a:buNone/>
            </a:pPr>
            <a:r>
              <a:rPr lang="en" sz="2400" b="1" dirty="0">
                <a:solidFill>
                  <a:schemeClr val="dk1"/>
                </a:solidFill>
              </a:rPr>
              <a:t>Step 1: </a:t>
            </a:r>
            <a:r>
              <a:rPr lang="en" sz="2400" dirty="0">
                <a:solidFill>
                  <a:schemeClr val="dk1"/>
                </a:solidFill>
              </a:rPr>
              <a:t>How will you group your students? </a:t>
            </a:r>
          </a:p>
          <a:p>
            <a:pPr lvl="0" rtl="0">
              <a:spcBef>
                <a:spcPts val="0"/>
              </a:spcBef>
              <a:buClr>
                <a:schemeClr val="dk1"/>
              </a:buClr>
              <a:buFont typeface="Arial"/>
              <a:buNone/>
            </a:pPr>
            <a:endParaRPr sz="2400" b="1" dirty="0">
              <a:solidFill>
                <a:schemeClr val="dk1"/>
              </a:solidFill>
            </a:endParaRPr>
          </a:p>
          <a:p>
            <a:pPr lvl="0" rtl="0">
              <a:spcBef>
                <a:spcPts val="0"/>
              </a:spcBef>
              <a:buClr>
                <a:schemeClr val="dk1"/>
              </a:buClr>
              <a:buSzPct val="55000"/>
              <a:buFont typeface="Arial"/>
              <a:buNone/>
            </a:pPr>
            <a:r>
              <a:rPr lang="en" sz="2400" b="1" dirty="0">
                <a:solidFill>
                  <a:schemeClr val="dk1"/>
                </a:solidFill>
              </a:rPr>
              <a:t>Step 2: </a:t>
            </a:r>
            <a:r>
              <a:rPr lang="en" sz="2400" dirty="0">
                <a:solidFill>
                  <a:schemeClr val="dk1"/>
                </a:solidFill>
              </a:rPr>
              <a:t>What expectations will you set for </a:t>
            </a:r>
            <a:r>
              <a:rPr lang="en" sz="2400" dirty="0" smtClean="0">
                <a:solidFill>
                  <a:schemeClr val="dk1"/>
                </a:solidFill>
              </a:rPr>
              <a:t>behavior </a:t>
            </a:r>
            <a:r>
              <a:rPr lang="en" sz="2400" dirty="0">
                <a:solidFill>
                  <a:schemeClr val="dk1"/>
                </a:solidFill>
              </a:rPr>
              <a:t>during the activity?</a:t>
            </a:r>
          </a:p>
          <a:p>
            <a:pPr lvl="0" rtl="0">
              <a:spcBef>
                <a:spcPts val="0"/>
              </a:spcBef>
              <a:buClr>
                <a:schemeClr val="dk1"/>
              </a:buClr>
              <a:buFont typeface="Arial"/>
              <a:buNone/>
            </a:pPr>
            <a:endParaRPr sz="2400" b="1" dirty="0">
              <a:solidFill>
                <a:schemeClr val="dk1"/>
              </a:solidFill>
            </a:endParaRPr>
          </a:p>
          <a:p>
            <a:pPr lvl="0" rtl="0">
              <a:spcBef>
                <a:spcPts val="0"/>
              </a:spcBef>
              <a:buClr>
                <a:schemeClr val="dk1"/>
              </a:buClr>
              <a:buSzPct val="55000"/>
              <a:buFont typeface="Arial"/>
              <a:buNone/>
            </a:pPr>
            <a:r>
              <a:rPr lang="en" sz="2400" b="1" dirty="0">
                <a:solidFill>
                  <a:schemeClr val="dk1"/>
                </a:solidFill>
              </a:rPr>
              <a:t>Step 3: </a:t>
            </a:r>
            <a:r>
              <a:rPr lang="en" sz="2400" dirty="0">
                <a:solidFill>
                  <a:schemeClr val="dk1"/>
                </a:solidFill>
              </a:rPr>
              <a:t>How will you make sure that the instructions are clear?</a:t>
            </a:r>
          </a:p>
          <a:p>
            <a:pPr lvl="0" rtl="0">
              <a:spcBef>
                <a:spcPts val="0"/>
              </a:spcBef>
              <a:buClr>
                <a:schemeClr val="dk1"/>
              </a:buClr>
              <a:buFont typeface="Arial"/>
              <a:buNone/>
            </a:pPr>
            <a:endParaRPr sz="2400" b="1" dirty="0">
              <a:solidFill>
                <a:schemeClr val="dk1"/>
              </a:solidFill>
            </a:endParaRPr>
          </a:p>
          <a:p>
            <a:pPr lvl="0">
              <a:spcBef>
                <a:spcPts val="0"/>
              </a:spcBef>
              <a:buClr>
                <a:schemeClr val="dk1"/>
              </a:buClr>
              <a:buSzPct val="55000"/>
              <a:buFont typeface="Arial"/>
              <a:buNone/>
            </a:pPr>
            <a:r>
              <a:rPr lang="en" sz="2400" b="1" dirty="0">
                <a:solidFill>
                  <a:schemeClr val="dk1"/>
                </a:solidFill>
              </a:rPr>
              <a:t>Step 4: </a:t>
            </a:r>
            <a:r>
              <a:rPr lang="en" sz="2400" dirty="0">
                <a:solidFill>
                  <a:schemeClr val="dk1"/>
                </a:solidFill>
              </a:rPr>
              <a:t>How will students show you the work that they have completed during the group activity?</a:t>
            </a:r>
          </a:p>
        </p:txBody>
      </p:sp>
      <p:sp>
        <p:nvSpPr>
          <p:cNvPr id="229" name="Shape 229"/>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15</a:t>
            </a:fld>
            <a:endParaRPr lang="en"/>
          </a:p>
        </p:txBody>
      </p:sp>
    </p:spTree>
  </p:cSld>
  <p:clrMapOvr>
    <a:masterClrMapping/>
  </p:clrMapOvr>
  <p:transition xmlns:p14="http://schemas.microsoft.com/office/powerpoint/2010/main" spd="slow">
    <p:cut/>
  </p:transition>
</p:sld>
</file>

<file path=ppt/slides/slide16.xml><?xml version="1.0" encoding="utf-8"?>
<p:sld xmlns:a="http://schemas.openxmlformats.org/drawingml/2006/main" xmlns:r="http://schemas.openxmlformats.org/officeDocument/2006/relationships" xmlns:p="http://schemas.openxmlformats.org/presentationml/2006/main">
  <p:cSld>
    <p:bg>
      <p:bgPr>
        <a:solidFill>
          <a:srgbClr val="999999"/>
        </a:solidFill>
        <a:effectLst/>
      </p:bgPr>
    </p:bg>
    <p:spTree>
      <p:nvGrpSpPr>
        <p:cNvPr id="1" name="Shape 233"/>
        <p:cNvGrpSpPr/>
        <p:nvPr/>
      </p:nvGrpSpPr>
      <p:grpSpPr>
        <a:xfrm>
          <a:off x="0" y="0"/>
          <a:ext cx="0" cy="0"/>
          <a:chOff x="0" y="0"/>
          <a:chExt cx="0" cy="0"/>
        </a:xfrm>
      </p:grpSpPr>
      <p:sp>
        <p:nvSpPr>
          <p:cNvPr id="234" name="Shape 234"/>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16</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238"/>
        <p:cNvGrpSpPr/>
        <p:nvPr/>
      </p:nvGrpSpPr>
      <p:grpSpPr>
        <a:xfrm>
          <a:off x="0" y="0"/>
          <a:ext cx="0" cy="0"/>
          <a:chOff x="0" y="0"/>
          <a:chExt cx="0" cy="0"/>
        </a:xfrm>
      </p:grpSpPr>
      <p:sp>
        <p:nvSpPr>
          <p:cNvPr id="239" name="Shape 239"/>
          <p:cNvSpPr txBox="1">
            <a:spLocks noGrp="1"/>
          </p:cNvSpPr>
          <p:nvPr>
            <p:ph type="ctrTitle"/>
          </p:nvPr>
        </p:nvSpPr>
        <p:spPr>
          <a:xfrm>
            <a:off x="0" y="994853"/>
            <a:ext cx="8855400" cy="16841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dk2"/>
              </a:buClr>
              <a:buSzPct val="25000"/>
              <a:buFont typeface="Arial"/>
              <a:buNone/>
            </a:pPr>
            <a:r>
              <a:rPr lang="en" sz="4800" b="1" i="0" u="none" strike="noStrike" cap="none" baseline="0">
                <a:solidFill>
                  <a:schemeClr val="dk2"/>
                </a:solidFill>
                <a:latin typeface="Arial"/>
                <a:ea typeface="Arial"/>
                <a:cs typeface="Arial"/>
                <a:sym typeface="Arial"/>
              </a:rPr>
              <a:t>Module </a:t>
            </a:r>
            <a:r>
              <a:rPr lang="en" sz="4800" b="1">
                <a:solidFill>
                  <a:schemeClr val="dk2"/>
                </a:solidFill>
              </a:rPr>
              <a:t>3</a:t>
            </a:r>
          </a:p>
          <a:p>
            <a:pPr marL="0" marR="0" lvl="0" indent="0" algn="l" rtl="0">
              <a:lnSpc>
                <a:spcPct val="100000"/>
              </a:lnSpc>
              <a:spcBef>
                <a:spcPts val="0"/>
              </a:spcBef>
              <a:spcAft>
                <a:spcPts val="0"/>
              </a:spcAft>
              <a:buClr>
                <a:schemeClr val="dk2"/>
              </a:buClr>
              <a:buSzPct val="25000"/>
              <a:buFont typeface="Arial"/>
              <a:buNone/>
            </a:pPr>
            <a:r>
              <a:rPr lang="en" sz="3600" b="1" i="0" u="none" strike="noStrike" cap="none" baseline="0">
                <a:solidFill>
                  <a:schemeClr val="dk2"/>
                </a:solidFill>
                <a:latin typeface="Arial"/>
                <a:ea typeface="Arial"/>
                <a:cs typeface="Arial"/>
                <a:sym typeface="Arial"/>
              </a:rPr>
              <a:t>Pedagogy</a:t>
            </a:r>
          </a:p>
        </p:txBody>
      </p:sp>
      <p:sp>
        <p:nvSpPr>
          <p:cNvPr id="240" name="Shape 240"/>
          <p:cNvSpPr txBox="1">
            <a:spLocks noGrp="1"/>
          </p:cNvSpPr>
          <p:nvPr>
            <p:ph type="subTitle" idx="1"/>
          </p:nvPr>
        </p:nvSpPr>
        <p:spPr>
          <a:xfrm>
            <a:off x="0" y="3093351"/>
            <a:ext cx="8980200" cy="664799"/>
          </a:xfrm>
          <a:prstGeom prst="rect">
            <a:avLst/>
          </a:prstGeom>
          <a:noFill/>
          <a:ln>
            <a:noFill/>
          </a:ln>
        </p:spPr>
        <p:txBody>
          <a:bodyPr lIns="91425" tIns="91425" rIns="91425" bIns="91425" anchor="ctr" anchorCtr="0">
            <a:noAutofit/>
          </a:bodyPr>
          <a:lstStyle/>
          <a:p>
            <a:pPr marL="0" marR="0" lvl="0" indent="0" algn="l" rtl="0">
              <a:lnSpc>
                <a:spcPct val="100000"/>
              </a:lnSpc>
              <a:spcBef>
                <a:spcPts val="0"/>
              </a:spcBef>
              <a:spcAft>
                <a:spcPts val="0"/>
              </a:spcAft>
              <a:buClr>
                <a:schemeClr val="lt2"/>
              </a:buClr>
              <a:buSzPct val="25000"/>
              <a:buFont typeface="Arial"/>
              <a:buNone/>
            </a:pPr>
            <a:r>
              <a:rPr lang="en" sz="2300" b="1" i="0" u="none" strike="noStrike" cap="none" baseline="0">
                <a:solidFill>
                  <a:schemeClr val="lt2"/>
                </a:solidFill>
                <a:latin typeface="Arial"/>
                <a:ea typeface="Arial"/>
                <a:cs typeface="Arial"/>
                <a:sym typeface="Arial"/>
              </a:rPr>
              <a:t>Session 3: Questioning</a:t>
            </a:r>
          </a:p>
        </p:txBody>
      </p:sp>
      <p:sp>
        <p:nvSpPr>
          <p:cNvPr id="241" name="Shape 241"/>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17</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245"/>
        <p:cNvGrpSpPr/>
        <p:nvPr/>
      </p:nvGrpSpPr>
      <p:grpSpPr>
        <a:xfrm>
          <a:off x="0" y="0"/>
          <a:ext cx="0" cy="0"/>
          <a:chOff x="0" y="0"/>
          <a:chExt cx="0" cy="0"/>
        </a:xfrm>
      </p:grpSpPr>
      <p:sp>
        <p:nvSpPr>
          <p:cNvPr id="246" name="Shape 246"/>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3600" b="1" i="0" u="none" strike="noStrike" cap="none" baseline="0" dirty="0">
                <a:solidFill>
                  <a:schemeClr val="lt1"/>
                </a:solidFill>
                <a:latin typeface="Arial"/>
                <a:ea typeface="Arial"/>
                <a:cs typeface="Arial"/>
                <a:sym typeface="Arial"/>
              </a:rPr>
              <a:t>Questions are important because they…</a:t>
            </a:r>
          </a:p>
        </p:txBody>
      </p:sp>
      <p:sp>
        <p:nvSpPr>
          <p:cNvPr id="247" name="Shape 247"/>
          <p:cNvSpPr txBox="1">
            <a:spLocks noGrp="1"/>
          </p:cNvSpPr>
          <p:nvPr>
            <p:ph type="body" idx="1"/>
          </p:nvPr>
        </p:nvSpPr>
        <p:spPr>
          <a:xfrm>
            <a:off x="457200" y="1460499"/>
            <a:ext cx="8229600" cy="2704518"/>
          </a:xfrm>
          <a:prstGeom prst="rect">
            <a:avLst/>
          </a:prstGeom>
          <a:noFill/>
          <a:ln>
            <a:noFill/>
          </a:ln>
        </p:spPr>
        <p:txBody>
          <a:bodyPr lIns="91425" tIns="91425" rIns="91425" bIns="91425" anchor="t" anchorCtr="0">
            <a:noAutofit/>
          </a:bodyPr>
          <a:lstStyle/>
          <a:p>
            <a:pPr marL="514350" marR="0" lvl="0" indent="-514350" algn="l" rtl="0">
              <a:lnSpc>
                <a:spcPct val="100000"/>
              </a:lnSpc>
              <a:spcBef>
                <a:spcPts val="0"/>
              </a:spcBef>
              <a:spcAft>
                <a:spcPts val="0"/>
              </a:spcAft>
              <a:buClr>
                <a:schemeClr val="dk2"/>
              </a:buClr>
              <a:buSzPct val="100000"/>
              <a:buFont typeface="Arial"/>
              <a:buAutoNum type="arabicPeriod"/>
            </a:pPr>
            <a:r>
              <a:rPr lang="en" sz="3000" b="0" i="1" u="none" strike="noStrike" cap="none" baseline="0" dirty="0">
                <a:solidFill>
                  <a:schemeClr val="dk2"/>
                </a:solidFill>
                <a:latin typeface="Arial"/>
                <a:ea typeface="Arial"/>
                <a:cs typeface="Arial"/>
                <a:sym typeface="Arial"/>
              </a:rPr>
              <a:t>Make students </a:t>
            </a:r>
            <a:r>
              <a:rPr lang="en" sz="3000" b="0" i="1" u="none" strike="noStrike" cap="none" baseline="0" dirty="0" smtClean="0">
                <a:solidFill>
                  <a:schemeClr val="dk2"/>
                </a:solidFill>
                <a:latin typeface="Arial"/>
                <a:ea typeface="Arial"/>
                <a:cs typeface="Arial"/>
                <a:sym typeface="Arial"/>
              </a:rPr>
              <a:t>think</a:t>
            </a:r>
            <a:r>
              <a:rPr lang="en-US" sz="3000" b="0" i="1" u="none" strike="noStrike" cap="none" baseline="0" dirty="0" smtClean="0">
                <a:solidFill>
                  <a:schemeClr val="dk2"/>
                </a:solidFill>
                <a:latin typeface="Arial"/>
                <a:ea typeface="Arial"/>
                <a:cs typeface="Arial"/>
                <a:sym typeface="Arial"/>
              </a:rPr>
              <a:t>.</a:t>
            </a:r>
            <a:endParaRPr lang="en" sz="3000" b="0" i="1" u="none" strike="noStrike" cap="none" baseline="0" dirty="0">
              <a:solidFill>
                <a:schemeClr val="dk2"/>
              </a:solidFill>
              <a:latin typeface="Arial"/>
              <a:ea typeface="Arial"/>
              <a:cs typeface="Arial"/>
              <a:sym typeface="Arial"/>
            </a:endParaRPr>
          </a:p>
          <a:p>
            <a:pPr marL="514350" marR="0" lvl="0" indent="-514350" algn="l" rtl="0">
              <a:lnSpc>
                <a:spcPct val="100000"/>
              </a:lnSpc>
              <a:spcBef>
                <a:spcPts val="0"/>
              </a:spcBef>
              <a:spcAft>
                <a:spcPts val="0"/>
              </a:spcAft>
              <a:buClr>
                <a:schemeClr val="dk2"/>
              </a:buClr>
              <a:buSzPct val="100000"/>
              <a:buFont typeface="Arial"/>
              <a:buAutoNum type="arabicPeriod"/>
            </a:pPr>
            <a:r>
              <a:rPr lang="en" sz="3000" b="0" i="1" u="none" strike="noStrike" cap="none" baseline="0" dirty="0">
                <a:solidFill>
                  <a:schemeClr val="dk2"/>
                </a:solidFill>
                <a:latin typeface="Arial"/>
                <a:ea typeface="Arial"/>
                <a:cs typeface="Arial"/>
                <a:sym typeface="Arial"/>
              </a:rPr>
              <a:t>Keep students </a:t>
            </a:r>
            <a:r>
              <a:rPr lang="en" sz="3000" b="0" i="1" u="none" strike="noStrike" cap="none" baseline="0" dirty="0" smtClean="0">
                <a:solidFill>
                  <a:schemeClr val="dk2"/>
                </a:solidFill>
                <a:latin typeface="Arial"/>
                <a:ea typeface="Arial"/>
                <a:cs typeface="Arial"/>
                <a:sym typeface="Arial"/>
              </a:rPr>
              <a:t>engaged</a:t>
            </a:r>
            <a:r>
              <a:rPr lang="en-US" sz="3000" b="0" i="1" u="none" strike="noStrike" cap="none" baseline="0" dirty="0" smtClean="0">
                <a:solidFill>
                  <a:schemeClr val="dk2"/>
                </a:solidFill>
                <a:latin typeface="Arial"/>
                <a:ea typeface="Arial"/>
                <a:cs typeface="Arial"/>
                <a:sym typeface="Arial"/>
              </a:rPr>
              <a:t>.</a:t>
            </a:r>
            <a:endParaRPr lang="en" sz="3000" b="0" i="1" u="none" strike="noStrike" cap="none" baseline="0" dirty="0">
              <a:solidFill>
                <a:schemeClr val="dk2"/>
              </a:solidFill>
              <a:latin typeface="Arial"/>
              <a:ea typeface="Arial"/>
              <a:cs typeface="Arial"/>
              <a:sym typeface="Arial"/>
            </a:endParaRPr>
          </a:p>
          <a:p>
            <a:pPr marL="514350" marR="0" lvl="0" indent="-514350" algn="l" rtl="0">
              <a:lnSpc>
                <a:spcPct val="100000"/>
              </a:lnSpc>
              <a:spcBef>
                <a:spcPts val="0"/>
              </a:spcBef>
              <a:spcAft>
                <a:spcPts val="0"/>
              </a:spcAft>
              <a:buClr>
                <a:schemeClr val="dk2"/>
              </a:buClr>
              <a:buSzPct val="100000"/>
              <a:buFont typeface="Arial"/>
              <a:buAutoNum type="arabicPeriod"/>
            </a:pPr>
            <a:r>
              <a:rPr lang="en" sz="3000" b="0" i="1" u="none" strike="noStrike" cap="none" baseline="0" dirty="0">
                <a:solidFill>
                  <a:schemeClr val="dk2"/>
                </a:solidFill>
                <a:latin typeface="Arial"/>
                <a:ea typeface="Arial"/>
                <a:cs typeface="Arial"/>
                <a:sym typeface="Arial"/>
              </a:rPr>
              <a:t>Allow the teacher to check for </a:t>
            </a:r>
            <a:r>
              <a:rPr lang="en" sz="3000" b="0" i="1" u="none" strike="noStrike" cap="none" baseline="0" dirty="0" smtClean="0">
                <a:solidFill>
                  <a:schemeClr val="dk2"/>
                </a:solidFill>
                <a:latin typeface="Arial"/>
                <a:ea typeface="Arial"/>
                <a:cs typeface="Arial"/>
                <a:sym typeface="Arial"/>
              </a:rPr>
              <a:t>understanding</a:t>
            </a:r>
            <a:r>
              <a:rPr lang="en-US" sz="3000" b="0" i="1" u="none" strike="noStrike" cap="none" baseline="0" dirty="0" smtClean="0">
                <a:solidFill>
                  <a:schemeClr val="dk2"/>
                </a:solidFill>
                <a:latin typeface="Arial"/>
                <a:ea typeface="Arial"/>
                <a:cs typeface="Arial"/>
                <a:sym typeface="Arial"/>
              </a:rPr>
              <a:t>.</a:t>
            </a:r>
            <a:endParaRPr lang="en" sz="3000" b="0" i="1" u="none" strike="noStrike" cap="none" baseline="0" dirty="0">
              <a:solidFill>
                <a:schemeClr val="dk2"/>
              </a:solidFill>
              <a:latin typeface="Arial"/>
              <a:ea typeface="Arial"/>
              <a:cs typeface="Arial"/>
              <a:sym typeface="Arial"/>
            </a:endParaRPr>
          </a:p>
        </p:txBody>
      </p:sp>
      <p:sp>
        <p:nvSpPr>
          <p:cNvPr id="248" name="Shape 248"/>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18</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252"/>
        <p:cNvGrpSpPr/>
        <p:nvPr/>
      </p:nvGrpSpPr>
      <p:grpSpPr>
        <a:xfrm>
          <a:off x="0" y="0"/>
          <a:ext cx="0" cy="0"/>
          <a:chOff x="0" y="0"/>
          <a:chExt cx="0" cy="0"/>
        </a:xfrm>
      </p:grpSpPr>
      <p:sp>
        <p:nvSpPr>
          <p:cNvPr id="253" name="Shape 253"/>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a:solidFill>
                  <a:schemeClr val="lt1"/>
                </a:solidFill>
                <a:latin typeface="Arial"/>
                <a:ea typeface="Arial"/>
                <a:cs typeface="Arial"/>
                <a:sym typeface="Arial"/>
              </a:rPr>
              <a:t>Objectives</a:t>
            </a:r>
          </a:p>
        </p:txBody>
      </p:sp>
      <p:sp>
        <p:nvSpPr>
          <p:cNvPr id="254" name="Shape 254"/>
          <p:cNvSpPr txBox="1">
            <a:spLocks noGrp="1"/>
          </p:cNvSpPr>
          <p:nvPr>
            <p:ph type="body" idx="1"/>
          </p:nvPr>
        </p:nvSpPr>
        <p:spPr>
          <a:xfrm>
            <a:off x="457200" y="1460500"/>
            <a:ext cx="8229600" cy="3465298"/>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r>
              <a:rPr lang="en" sz="2400" b="1" i="1" u="none" strike="noStrike" cap="none" baseline="0">
                <a:solidFill>
                  <a:schemeClr val="dk1"/>
                </a:solidFill>
                <a:latin typeface="Arial"/>
                <a:ea typeface="Arial"/>
                <a:cs typeface="Arial"/>
                <a:sym typeface="Arial"/>
              </a:rPr>
              <a:t>By the end of this session you will be able to</a:t>
            </a:r>
            <a:r>
              <a:rPr lang="en" sz="2400" b="0" i="0" u="none" strike="noStrike" cap="none" baseline="0">
                <a:solidFill>
                  <a:schemeClr val="dk1"/>
                </a:solidFill>
                <a:latin typeface="Arial"/>
                <a:ea typeface="Arial"/>
                <a:cs typeface="Arial"/>
                <a:sym typeface="Arial"/>
              </a:rPr>
              <a:t>:</a:t>
            </a:r>
          </a:p>
          <a:p>
            <a:pPr marL="0" marR="0" lvl="0" indent="0" algn="l" rtl="0">
              <a:lnSpc>
                <a:spcPct val="100000"/>
              </a:lnSpc>
              <a:spcBef>
                <a:spcPts val="0"/>
              </a:spcBef>
              <a:spcAft>
                <a:spcPts val="0"/>
              </a:spcAft>
              <a:buClr>
                <a:schemeClr val="dk2"/>
              </a:buClr>
              <a:buFont typeface="Arial"/>
              <a:buNone/>
            </a:pPr>
            <a:endParaRPr sz="2400" b="0" i="0" u="none" strike="noStrike" cap="none" baseline="0">
              <a:solidFill>
                <a:schemeClr val="dk1"/>
              </a:solidFill>
              <a:latin typeface="Arial"/>
              <a:ea typeface="Arial"/>
              <a:cs typeface="Arial"/>
              <a:sym typeface="Arial"/>
            </a:endParaRPr>
          </a:p>
        </p:txBody>
      </p:sp>
      <p:sp>
        <p:nvSpPr>
          <p:cNvPr id="255" name="Shape 255"/>
          <p:cNvSpPr txBox="1"/>
          <p:nvPr/>
        </p:nvSpPr>
        <p:spPr>
          <a:xfrm>
            <a:off x="1174754" y="2428876"/>
            <a:ext cx="5508625" cy="307777"/>
          </a:xfrm>
          <a:prstGeom prst="rect">
            <a:avLst/>
          </a:prstGeom>
          <a:noFill/>
          <a:ln>
            <a:noFill/>
          </a:ln>
        </p:spPr>
        <p:txBody>
          <a:bodyPr lIns="91425" tIns="45700" rIns="91425" bIns="45700" anchor="t" anchorCtr="0">
            <a:noAutofit/>
          </a:bodyPr>
          <a:lstStyle/>
          <a:p>
            <a:pPr marL="285750" marR="0" lvl="0" indent="-19685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256" name="Shape 256"/>
          <p:cNvSpPr txBox="1"/>
          <p:nvPr/>
        </p:nvSpPr>
        <p:spPr>
          <a:xfrm>
            <a:off x="457200" y="2096510"/>
            <a:ext cx="7959561" cy="1815881"/>
          </a:xfrm>
          <a:prstGeom prst="rect">
            <a:avLst/>
          </a:prstGeom>
          <a:noFill/>
          <a:ln>
            <a:noFill/>
          </a:ln>
        </p:spPr>
        <p:txBody>
          <a:bodyPr lIns="91425" tIns="45700" rIns="91425" bIns="45700" anchor="t" anchorCtr="0">
            <a:noAutofit/>
          </a:bodyPr>
          <a:lstStyle/>
          <a:p>
            <a:pPr marL="457200" marR="0" lvl="3" indent="-457200" algn="l" rtl="0">
              <a:lnSpc>
                <a:spcPct val="100000"/>
              </a:lnSpc>
              <a:spcBef>
                <a:spcPts val="0"/>
              </a:spcBef>
              <a:spcAft>
                <a:spcPts val="0"/>
              </a:spcAft>
              <a:buClr>
                <a:srgbClr val="000000"/>
              </a:buClr>
              <a:buSzPct val="100000"/>
              <a:buFont typeface="Arial"/>
              <a:buChar char="•"/>
            </a:pPr>
            <a:r>
              <a:rPr lang="en" sz="2800" b="0" i="0" u="none" strike="noStrike" cap="none" baseline="0">
                <a:solidFill>
                  <a:srgbClr val="000000"/>
                </a:solidFill>
                <a:latin typeface="Arial"/>
                <a:ea typeface="Arial"/>
                <a:cs typeface="Arial"/>
                <a:sym typeface="Arial"/>
              </a:rPr>
              <a:t>Describe different types of questions.</a:t>
            </a:r>
          </a:p>
          <a:p>
            <a:pPr marL="457200" marR="0" lvl="3" indent="-457200" algn="l" rtl="0">
              <a:lnSpc>
                <a:spcPct val="100000"/>
              </a:lnSpc>
              <a:spcBef>
                <a:spcPts val="0"/>
              </a:spcBef>
              <a:spcAft>
                <a:spcPts val="0"/>
              </a:spcAft>
              <a:buClr>
                <a:srgbClr val="000000"/>
              </a:buClr>
              <a:buSzPct val="100000"/>
              <a:buFont typeface="Arial"/>
              <a:buChar char="•"/>
            </a:pPr>
            <a:r>
              <a:rPr lang="en" sz="2800" b="0" i="0" u="none" strike="noStrike" cap="none" baseline="0">
                <a:solidFill>
                  <a:srgbClr val="000000"/>
                </a:solidFill>
                <a:latin typeface="Arial"/>
                <a:ea typeface="Arial"/>
                <a:cs typeface="Arial"/>
                <a:sym typeface="Arial"/>
              </a:rPr>
              <a:t>Use different types of questions to engage students in critical thinking.</a:t>
            </a:r>
          </a:p>
          <a:p>
            <a:pPr marL="457200" marR="0" lvl="0" indent="-457200" algn="l" rtl="0">
              <a:lnSpc>
                <a:spcPct val="100000"/>
              </a:lnSpc>
              <a:spcBef>
                <a:spcPts val="0"/>
              </a:spcBef>
              <a:spcAft>
                <a:spcPts val="0"/>
              </a:spcAft>
              <a:buClr>
                <a:srgbClr val="000000"/>
              </a:buClr>
              <a:buSzPct val="100000"/>
              <a:buFont typeface="Arial"/>
              <a:buChar char="•"/>
            </a:pPr>
            <a:r>
              <a:rPr lang="en" sz="2800" b="0" i="0" u="none" strike="noStrike" cap="none" baseline="0">
                <a:solidFill>
                  <a:srgbClr val="000000"/>
                </a:solidFill>
                <a:latin typeface="Arial"/>
                <a:ea typeface="Arial"/>
                <a:cs typeface="Arial"/>
                <a:sym typeface="Arial"/>
              </a:rPr>
              <a:t>Use questions in an active and engaging way. </a:t>
            </a:r>
          </a:p>
        </p:txBody>
      </p:sp>
      <p:sp>
        <p:nvSpPr>
          <p:cNvPr id="257" name="Shape 257"/>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19</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70"/>
        <p:cNvGrpSpPr/>
        <p:nvPr/>
      </p:nvGrpSpPr>
      <p:grpSpPr>
        <a:xfrm>
          <a:off x="0" y="0"/>
          <a:ext cx="0" cy="0"/>
          <a:chOff x="0" y="0"/>
          <a:chExt cx="0" cy="0"/>
        </a:xfrm>
      </p:grpSpPr>
      <p:sp>
        <p:nvSpPr>
          <p:cNvPr id="71" name="Shape 71"/>
          <p:cNvSpPr txBox="1">
            <a:spLocks noGrp="1"/>
          </p:cNvSpPr>
          <p:nvPr>
            <p:ph type="ctrTitle"/>
          </p:nvPr>
        </p:nvSpPr>
        <p:spPr>
          <a:xfrm>
            <a:off x="0" y="1032137"/>
            <a:ext cx="7772400" cy="16841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dk2"/>
              </a:buClr>
              <a:buSzPct val="25000"/>
              <a:buFont typeface="Arial"/>
              <a:buNone/>
            </a:pPr>
            <a:r>
              <a:rPr lang="en" sz="5400" b="1" i="0" u="none" strike="noStrike" cap="none" baseline="0">
                <a:solidFill>
                  <a:schemeClr val="dk2"/>
                </a:solidFill>
                <a:latin typeface="Arial"/>
                <a:ea typeface="Arial"/>
                <a:cs typeface="Arial"/>
                <a:sym typeface="Arial"/>
              </a:rPr>
              <a:t>Module </a:t>
            </a:r>
            <a:r>
              <a:rPr lang="en" sz="5400" b="1">
                <a:solidFill>
                  <a:schemeClr val="dk2"/>
                </a:solidFill>
              </a:rPr>
              <a:t>3</a:t>
            </a:r>
            <a:r>
              <a:rPr lang="en" sz="5400" b="1" i="0" u="none" strike="noStrike" cap="none" baseline="0">
                <a:solidFill>
                  <a:schemeClr val="dk2"/>
                </a:solidFill>
                <a:latin typeface="Arial"/>
                <a:ea typeface="Arial"/>
                <a:cs typeface="Arial"/>
                <a:sym typeface="Arial"/>
              </a:rPr>
              <a:t/>
            </a:r>
            <a:br>
              <a:rPr lang="en" sz="5400" b="1" i="0" u="none" strike="noStrike" cap="none" baseline="0">
                <a:solidFill>
                  <a:schemeClr val="dk2"/>
                </a:solidFill>
                <a:latin typeface="Arial"/>
                <a:ea typeface="Arial"/>
                <a:cs typeface="Arial"/>
                <a:sym typeface="Arial"/>
              </a:rPr>
            </a:br>
            <a:r>
              <a:rPr lang="en" sz="3600" b="1" i="0" u="none" strike="noStrike" cap="none" baseline="0">
                <a:solidFill>
                  <a:schemeClr val="dk2"/>
                </a:solidFill>
                <a:latin typeface="Arial"/>
                <a:ea typeface="Arial"/>
                <a:cs typeface="Arial"/>
                <a:sym typeface="Arial"/>
              </a:rPr>
              <a:t>Pedagogy</a:t>
            </a:r>
          </a:p>
        </p:txBody>
      </p:sp>
      <p:sp>
        <p:nvSpPr>
          <p:cNvPr id="72" name="Shape 72"/>
          <p:cNvSpPr txBox="1">
            <a:spLocks noGrp="1"/>
          </p:cNvSpPr>
          <p:nvPr>
            <p:ph type="subTitle" idx="1"/>
          </p:nvPr>
        </p:nvSpPr>
        <p:spPr>
          <a:xfrm>
            <a:off x="0" y="3093358"/>
            <a:ext cx="7772400" cy="712499"/>
          </a:xfrm>
          <a:prstGeom prst="rect">
            <a:avLst/>
          </a:prstGeom>
          <a:noFill/>
          <a:ln>
            <a:noFill/>
          </a:ln>
        </p:spPr>
        <p:txBody>
          <a:bodyPr lIns="91425" tIns="91425" rIns="91425" bIns="91425" anchor="ctr" anchorCtr="0">
            <a:noAutofit/>
          </a:bodyPr>
          <a:lstStyle/>
          <a:p>
            <a:pPr marL="0" marR="0" lvl="0" indent="0" algn="l" rtl="0">
              <a:lnSpc>
                <a:spcPct val="100000"/>
              </a:lnSpc>
              <a:spcBef>
                <a:spcPts val="0"/>
              </a:spcBef>
              <a:spcAft>
                <a:spcPts val="0"/>
              </a:spcAft>
              <a:buClr>
                <a:schemeClr val="lt2"/>
              </a:buClr>
              <a:buSzPct val="25000"/>
              <a:buFont typeface="Arial"/>
              <a:buNone/>
            </a:pPr>
            <a:r>
              <a:rPr lang="en" sz="3000" b="1" i="0" u="none" strike="noStrike" cap="none" baseline="0">
                <a:solidFill>
                  <a:schemeClr val="lt2"/>
                </a:solidFill>
                <a:latin typeface="Arial"/>
                <a:ea typeface="Arial"/>
                <a:cs typeface="Arial"/>
                <a:sym typeface="Arial"/>
              </a:rPr>
              <a:t>Session 1: Classroom Management</a:t>
            </a:r>
          </a:p>
        </p:txBody>
      </p:sp>
      <p:sp>
        <p:nvSpPr>
          <p:cNvPr id="73" name="Shape 73"/>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2</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261"/>
        <p:cNvGrpSpPr/>
        <p:nvPr/>
      </p:nvGrpSpPr>
      <p:grpSpPr>
        <a:xfrm>
          <a:off x="0" y="0"/>
          <a:ext cx="0" cy="0"/>
          <a:chOff x="0" y="0"/>
          <a:chExt cx="0" cy="0"/>
        </a:xfrm>
      </p:grpSpPr>
      <p:sp>
        <p:nvSpPr>
          <p:cNvPr id="262" name="Shape 262"/>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a:solidFill>
                  <a:schemeClr val="lt1"/>
                </a:solidFill>
                <a:latin typeface="Arial"/>
                <a:ea typeface="Arial"/>
                <a:cs typeface="Arial"/>
                <a:sym typeface="Arial"/>
              </a:rPr>
              <a:t>2 Types of questions</a:t>
            </a:r>
          </a:p>
        </p:txBody>
      </p:sp>
      <p:sp>
        <p:nvSpPr>
          <p:cNvPr id="263" name="Shape 263"/>
          <p:cNvSpPr txBox="1">
            <a:spLocks noGrp="1"/>
          </p:cNvSpPr>
          <p:nvPr>
            <p:ph type="body" idx="1"/>
          </p:nvPr>
        </p:nvSpPr>
        <p:spPr>
          <a:xfrm>
            <a:off x="457200" y="1460500"/>
            <a:ext cx="8229600" cy="3465298"/>
          </a:xfrm>
          <a:prstGeom prst="rect">
            <a:avLst/>
          </a:prstGeom>
          <a:noFill/>
          <a:ln>
            <a:noFill/>
          </a:ln>
        </p:spPr>
        <p:txBody>
          <a:bodyPr lIns="91425" tIns="91425" rIns="91425" bIns="91425" anchor="t" anchorCtr="0">
            <a:noAutofit/>
          </a:bodyPr>
          <a:lstStyle/>
          <a:p>
            <a:pPr marL="514350" marR="0" lvl="0" indent="-514350" algn="l" rtl="0">
              <a:lnSpc>
                <a:spcPct val="100000"/>
              </a:lnSpc>
              <a:spcBef>
                <a:spcPts val="0"/>
              </a:spcBef>
              <a:spcAft>
                <a:spcPts val="0"/>
              </a:spcAft>
              <a:buClr>
                <a:schemeClr val="dk2"/>
              </a:buClr>
              <a:buSzPct val="100000"/>
              <a:buFont typeface="Arial"/>
              <a:buChar char="•"/>
            </a:pPr>
            <a:r>
              <a:rPr lang="en" sz="2800" b="0" i="0" u="none" strike="noStrike" cap="none" baseline="0">
                <a:solidFill>
                  <a:schemeClr val="dk2"/>
                </a:solidFill>
                <a:latin typeface="Arial"/>
                <a:ea typeface="Arial"/>
                <a:cs typeface="Arial"/>
                <a:sym typeface="Arial"/>
              </a:rPr>
              <a:t>Close</a:t>
            </a:r>
            <a:r>
              <a:rPr lang="en" sz="2800" b="0" i="0" u="none" strike="noStrike" cap="none" baseline="0">
                <a:latin typeface="Arial"/>
                <a:ea typeface="Arial"/>
                <a:cs typeface="Arial"/>
                <a:sym typeface="Arial"/>
              </a:rPr>
              <a:t>d</a:t>
            </a:r>
            <a:r>
              <a:rPr lang="en" sz="2800" b="0" i="0" u="none" strike="noStrike" cap="none" baseline="0">
                <a:solidFill>
                  <a:schemeClr val="dk2"/>
                </a:solidFill>
                <a:latin typeface="Arial"/>
                <a:ea typeface="Arial"/>
                <a:cs typeface="Arial"/>
                <a:sym typeface="Arial"/>
              </a:rPr>
              <a:t> Questions</a:t>
            </a:r>
          </a:p>
          <a:p>
            <a:pPr marL="514350" marR="0" lvl="0" indent="-514350" algn="l" rtl="0">
              <a:lnSpc>
                <a:spcPct val="100000"/>
              </a:lnSpc>
              <a:spcBef>
                <a:spcPts val="0"/>
              </a:spcBef>
              <a:spcAft>
                <a:spcPts val="0"/>
              </a:spcAft>
              <a:buClr>
                <a:schemeClr val="dk2"/>
              </a:buClr>
              <a:buSzPct val="100000"/>
              <a:buFont typeface="Arial"/>
              <a:buChar char="•"/>
            </a:pPr>
            <a:r>
              <a:rPr lang="en" sz="2800" b="0" i="0" u="none" strike="noStrike" cap="none" baseline="0">
                <a:solidFill>
                  <a:schemeClr val="dk2"/>
                </a:solidFill>
                <a:latin typeface="Arial"/>
                <a:ea typeface="Arial"/>
                <a:cs typeface="Arial"/>
                <a:sym typeface="Arial"/>
              </a:rPr>
              <a:t>Open Questions</a:t>
            </a:r>
          </a:p>
          <a:p>
            <a:pPr marL="514350" marR="0" lvl="0" indent="-514350" algn="l" rtl="0">
              <a:lnSpc>
                <a:spcPct val="100000"/>
              </a:lnSpc>
              <a:spcBef>
                <a:spcPts val="0"/>
              </a:spcBef>
              <a:spcAft>
                <a:spcPts val="0"/>
              </a:spcAft>
              <a:buClr>
                <a:schemeClr val="dk2"/>
              </a:buClr>
              <a:buSzPct val="100000"/>
              <a:buFont typeface="Arial"/>
              <a:buAutoNum type="arabicPeriod"/>
            </a:pPr>
            <a:r>
              <a:rPr lang="en" sz="2800" b="0" i="0" u="none" strike="noStrike" cap="none" baseline="0">
                <a:solidFill>
                  <a:schemeClr val="dk2"/>
                </a:solidFill>
                <a:latin typeface="Arial"/>
                <a:ea typeface="Arial"/>
                <a:cs typeface="Arial"/>
                <a:sym typeface="Arial"/>
              </a:rPr>
              <a:t>What are the strengths of using </a:t>
            </a:r>
            <a:r>
              <a:rPr lang="en" sz="2800" b="1" i="1" u="none" strike="noStrike" cap="none" baseline="0">
                <a:solidFill>
                  <a:schemeClr val="dk2"/>
                </a:solidFill>
                <a:latin typeface="Arial"/>
                <a:ea typeface="Arial"/>
                <a:cs typeface="Arial"/>
                <a:sym typeface="Arial"/>
              </a:rPr>
              <a:t>open questions</a:t>
            </a:r>
            <a:r>
              <a:rPr lang="en" sz="2800" b="0" i="0" u="none" strike="noStrike" cap="none" baseline="0">
                <a:solidFill>
                  <a:schemeClr val="dk2"/>
                </a:solidFill>
                <a:latin typeface="Arial"/>
                <a:ea typeface="Arial"/>
                <a:cs typeface="Arial"/>
                <a:sym typeface="Arial"/>
              </a:rPr>
              <a:t>?</a:t>
            </a:r>
          </a:p>
          <a:p>
            <a:pPr marL="514350" marR="0" lvl="0" indent="-514350" algn="l" rtl="0">
              <a:lnSpc>
                <a:spcPct val="100000"/>
              </a:lnSpc>
              <a:spcBef>
                <a:spcPts val="0"/>
              </a:spcBef>
              <a:spcAft>
                <a:spcPts val="0"/>
              </a:spcAft>
              <a:buClr>
                <a:schemeClr val="dk2"/>
              </a:buClr>
              <a:buSzPct val="100000"/>
              <a:buFont typeface="Arial"/>
              <a:buAutoNum type="arabicPeriod"/>
            </a:pPr>
            <a:r>
              <a:rPr lang="en" sz="2800" b="0" i="0" u="none" strike="noStrike" cap="none" baseline="0">
                <a:solidFill>
                  <a:schemeClr val="dk2"/>
                </a:solidFill>
                <a:latin typeface="Arial"/>
                <a:ea typeface="Arial"/>
                <a:cs typeface="Arial"/>
                <a:sym typeface="Arial"/>
              </a:rPr>
              <a:t>Why might only using </a:t>
            </a:r>
            <a:r>
              <a:rPr lang="en" sz="2800" b="1" i="1" u="none" strike="noStrike" cap="none" baseline="0">
                <a:solidFill>
                  <a:schemeClr val="dk2"/>
                </a:solidFill>
                <a:latin typeface="Arial"/>
                <a:ea typeface="Arial"/>
                <a:cs typeface="Arial"/>
                <a:sym typeface="Arial"/>
              </a:rPr>
              <a:t>closed questions </a:t>
            </a:r>
            <a:r>
              <a:rPr lang="en" sz="2800" b="0" i="0" u="none" strike="noStrike" cap="none" baseline="0">
                <a:solidFill>
                  <a:schemeClr val="dk2"/>
                </a:solidFill>
                <a:latin typeface="Arial"/>
                <a:ea typeface="Arial"/>
                <a:cs typeface="Arial"/>
                <a:sym typeface="Arial"/>
              </a:rPr>
              <a:t>be a problem?</a:t>
            </a:r>
          </a:p>
        </p:txBody>
      </p:sp>
      <p:sp>
        <p:nvSpPr>
          <p:cNvPr id="264" name="Shape 264"/>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20</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268"/>
        <p:cNvGrpSpPr/>
        <p:nvPr/>
      </p:nvGrpSpPr>
      <p:grpSpPr>
        <a:xfrm>
          <a:off x="0" y="0"/>
          <a:ext cx="0" cy="0"/>
          <a:chOff x="0" y="0"/>
          <a:chExt cx="0" cy="0"/>
        </a:xfrm>
      </p:grpSpPr>
      <p:sp>
        <p:nvSpPr>
          <p:cNvPr id="269" name="Shape 269"/>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21</a:t>
            </a:fld>
            <a:endParaRPr lang="en"/>
          </a:p>
        </p:txBody>
      </p:sp>
      <p:pic>
        <p:nvPicPr>
          <p:cNvPr id="270" name="Shape 270"/>
          <p:cNvPicPr preferRelativeResize="0"/>
          <p:nvPr/>
        </p:nvPicPr>
        <p:blipFill rotWithShape="1">
          <a:blip r:embed="rId3">
            <a:alphaModFix/>
          </a:blip>
          <a:srcRect l="29642" t="53225" r="28095" b="16007"/>
          <a:stretch/>
        </p:blipFill>
        <p:spPr>
          <a:xfrm>
            <a:off x="152400" y="38419"/>
            <a:ext cx="2209800" cy="5076825"/>
          </a:xfrm>
          <a:prstGeom prst="rect">
            <a:avLst/>
          </a:prstGeom>
          <a:noFill/>
          <a:ln>
            <a:noFill/>
          </a:ln>
        </p:spPr>
      </p:pic>
      <p:sp>
        <p:nvSpPr>
          <p:cNvPr id="2" name="TextBox 1"/>
          <p:cNvSpPr txBox="1"/>
          <p:nvPr/>
        </p:nvSpPr>
        <p:spPr>
          <a:xfrm>
            <a:off x="2362200" y="595162"/>
            <a:ext cx="2507325" cy="3785652"/>
          </a:xfrm>
          <a:prstGeom prst="rect">
            <a:avLst/>
          </a:prstGeom>
          <a:noFill/>
        </p:spPr>
        <p:txBody>
          <a:bodyPr wrap="square" rtlCol="0">
            <a:spAutoFit/>
          </a:bodyPr>
          <a:lstStyle/>
          <a:p>
            <a:r>
              <a:rPr lang="en-US" sz="2400" b="1" dirty="0" smtClean="0"/>
              <a:t>Level 3</a:t>
            </a:r>
          </a:p>
          <a:p>
            <a:r>
              <a:rPr lang="en-US" sz="2400" b="1" dirty="0" smtClean="0"/>
              <a:t>Judge/Create</a:t>
            </a:r>
          </a:p>
          <a:p>
            <a:endParaRPr lang="en-US" sz="2400" b="1" dirty="0"/>
          </a:p>
          <a:p>
            <a:endParaRPr lang="en-US" sz="2400" b="1" dirty="0" smtClean="0"/>
          </a:p>
          <a:p>
            <a:r>
              <a:rPr lang="en-US" sz="2400" b="1" dirty="0" smtClean="0"/>
              <a:t>Level 2</a:t>
            </a:r>
          </a:p>
          <a:p>
            <a:r>
              <a:rPr lang="en-US" sz="2400" b="1" dirty="0" smtClean="0"/>
              <a:t>‘Why?’</a:t>
            </a:r>
          </a:p>
          <a:p>
            <a:endParaRPr lang="en-US" sz="2400" b="1" dirty="0"/>
          </a:p>
          <a:p>
            <a:endParaRPr lang="en-US" sz="2400" b="1" dirty="0"/>
          </a:p>
          <a:p>
            <a:r>
              <a:rPr lang="en-US" sz="2400" b="1" dirty="0" smtClean="0"/>
              <a:t>Level 1</a:t>
            </a:r>
          </a:p>
          <a:p>
            <a:r>
              <a:rPr lang="en-US" sz="2400" b="1" dirty="0" smtClean="0"/>
              <a:t>‘What?’ </a:t>
            </a:r>
            <a:endParaRPr lang="en-US" sz="2400" b="1" dirty="0"/>
          </a:p>
        </p:txBody>
      </p:sp>
      <p:sp>
        <p:nvSpPr>
          <p:cNvPr id="3" name="TextBox 2"/>
          <p:cNvSpPr txBox="1"/>
          <p:nvPr/>
        </p:nvSpPr>
        <p:spPr>
          <a:xfrm>
            <a:off x="5177464" y="370986"/>
            <a:ext cx="3281646" cy="5016759"/>
          </a:xfrm>
          <a:prstGeom prst="rect">
            <a:avLst/>
          </a:prstGeom>
          <a:noFill/>
        </p:spPr>
        <p:txBody>
          <a:bodyPr wrap="square" rtlCol="0">
            <a:spAutoFit/>
          </a:bodyPr>
          <a:lstStyle/>
          <a:p>
            <a:r>
              <a:rPr lang="en-US" sz="1600" dirty="0"/>
              <a:t>What is </a:t>
            </a:r>
            <a:r>
              <a:rPr lang="en-US" sz="1600" b="1" dirty="0"/>
              <a:t>your opinion </a:t>
            </a:r>
            <a:r>
              <a:rPr lang="en-US" sz="1600" dirty="0"/>
              <a:t>about?</a:t>
            </a:r>
            <a:br>
              <a:rPr lang="en-US" sz="1600" dirty="0"/>
            </a:br>
            <a:r>
              <a:rPr lang="en-US" sz="1600" dirty="0"/>
              <a:t>What </a:t>
            </a:r>
            <a:r>
              <a:rPr lang="en-US" sz="1600" b="1" dirty="0"/>
              <a:t>do you think </a:t>
            </a:r>
            <a:r>
              <a:rPr lang="en-US" sz="1600" dirty="0"/>
              <a:t>will happen next? </a:t>
            </a:r>
          </a:p>
          <a:p>
            <a:r>
              <a:rPr lang="en-US" sz="1600" dirty="0"/>
              <a:t>Can you </a:t>
            </a:r>
            <a:r>
              <a:rPr lang="en-US" sz="1600" b="1" dirty="0"/>
              <a:t>create your own </a:t>
            </a:r>
            <a:r>
              <a:rPr lang="en-US" sz="1600" dirty="0"/>
              <a:t>ending to the story? </a:t>
            </a:r>
          </a:p>
          <a:p>
            <a:endParaRPr lang="en-US" sz="1600" dirty="0" smtClean="0"/>
          </a:p>
          <a:p>
            <a:endParaRPr lang="en-US" sz="1600" dirty="0"/>
          </a:p>
          <a:p>
            <a:r>
              <a:rPr lang="en-US" sz="1600" b="1" dirty="0"/>
              <a:t>Why does </a:t>
            </a:r>
            <a:r>
              <a:rPr lang="en-US" sz="1600" dirty="0"/>
              <a:t>water </a:t>
            </a:r>
          </a:p>
          <a:p>
            <a:r>
              <a:rPr lang="en-US" sz="1600" dirty="0"/>
              <a:t>evaporate in the heat? </a:t>
            </a:r>
          </a:p>
          <a:p>
            <a:r>
              <a:rPr lang="en-US" sz="1600" b="1" dirty="0"/>
              <a:t>Why did </a:t>
            </a:r>
            <a:r>
              <a:rPr lang="en-US" sz="1600" dirty="0"/>
              <a:t>the boy run </a:t>
            </a:r>
            <a:r>
              <a:rPr lang="en-US" sz="1600" dirty="0" smtClean="0"/>
              <a:t>away?</a:t>
            </a:r>
            <a:endParaRPr lang="en-US" sz="1600" dirty="0"/>
          </a:p>
          <a:p>
            <a:r>
              <a:rPr lang="en-US" sz="1600" b="1" dirty="0"/>
              <a:t>Explain how </a:t>
            </a:r>
            <a:r>
              <a:rPr lang="en-US" sz="1600" dirty="0"/>
              <a:t>you know that that is the answer? </a:t>
            </a:r>
          </a:p>
          <a:p>
            <a:endParaRPr lang="en-US" sz="1600" dirty="0" smtClean="0"/>
          </a:p>
          <a:p>
            <a:r>
              <a:rPr lang="en-US" sz="1600" dirty="0" smtClean="0"/>
              <a:t>Can </a:t>
            </a:r>
            <a:r>
              <a:rPr lang="en-US" sz="1600" dirty="0"/>
              <a:t>you </a:t>
            </a:r>
            <a:r>
              <a:rPr lang="en-US" sz="1600" b="1" dirty="0"/>
              <a:t>name </a:t>
            </a:r>
            <a:r>
              <a:rPr lang="en-US" sz="1600" dirty="0"/>
              <a:t>the planets? Can you </a:t>
            </a:r>
            <a:r>
              <a:rPr lang="en-US" sz="1600" b="1" dirty="0"/>
              <a:t>describe </a:t>
            </a:r>
            <a:r>
              <a:rPr lang="en-US" sz="1600" dirty="0"/>
              <a:t>the story?</a:t>
            </a:r>
            <a:br>
              <a:rPr lang="en-US" sz="1600" dirty="0"/>
            </a:br>
            <a:r>
              <a:rPr lang="en-US" sz="1600" dirty="0"/>
              <a:t>Can you </a:t>
            </a:r>
            <a:r>
              <a:rPr lang="en-US" sz="1600" b="1" dirty="0"/>
              <a:t>list </a:t>
            </a:r>
            <a:r>
              <a:rPr lang="en-US" sz="1600" dirty="0"/>
              <a:t>all the prime numbers? </a:t>
            </a:r>
          </a:p>
          <a:p>
            <a:endParaRPr lang="en-US" sz="1600" dirty="0"/>
          </a:p>
          <a:p>
            <a:endParaRPr lang="en-US" sz="1600" dirty="0" smtClean="0"/>
          </a:p>
          <a:p>
            <a:endParaRPr lang="en-US" sz="1600" dirty="0"/>
          </a:p>
        </p:txBody>
      </p:sp>
    </p:spTree>
  </p:cSld>
  <p:clrMapOvr>
    <a:masterClrMapping/>
  </p:clrMapOvr>
  <p:transition xmlns:p14="http://schemas.microsoft.com/office/powerpoint/2010/main" spd="slow">
    <p:cut/>
  </p:transition>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278"/>
        <p:cNvGrpSpPr/>
        <p:nvPr/>
      </p:nvGrpSpPr>
      <p:grpSpPr>
        <a:xfrm>
          <a:off x="0" y="0"/>
          <a:ext cx="0" cy="0"/>
          <a:chOff x="0" y="0"/>
          <a:chExt cx="0" cy="0"/>
        </a:xfrm>
      </p:grpSpPr>
      <p:sp>
        <p:nvSpPr>
          <p:cNvPr id="279" name="Shape 279"/>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a:solidFill>
                  <a:schemeClr val="lt1"/>
                </a:solidFill>
              </a:rPr>
              <a:t>Engaging all students</a:t>
            </a:r>
          </a:p>
        </p:txBody>
      </p:sp>
      <p:sp>
        <p:nvSpPr>
          <p:cNvPr id="280" name="Shape 280"/>
          <p:cNvSpPr txBox="1">
            <a:spLocks noGrp="1"/>
          </p:cNvSpPr>
          <p:nvPr>
            <p:ph type="body" idx="1"/>
          </p:nvPr>
        </p:nvSpPr>
        <p:spPr>
          <a:xfrm>
            <a:off x="457200" y="1460500"/>
            <a:ext cx="8229600" cy="3465298"/>
          </a:xfrm>
          <a:prstGeom prst="rect">
            <a:avLst/>
          </a:prstGeom>
          <a:noFill/>
          <a:ln>
            <a:noFill/>
          </a:ln>
        </p:spPr>
        <p:txBody>
          <a:bodyPr lIns="91425" tIns="91425" rIns="91425" bIns="91425" anchor="t" anchorCtr="0">
            <a:noAutofit/>
          </a:bodyPr>
          <a:lstStyle/>
          <a:p>
            <a:pPr marL="514350" marR="0" lvl="0" indent="-514350" algn="l" rtl="0">
              <a:lnSpc>
                <a:spcPct val="100000"/>
              </a:lnSpc>
              <a:spcBef>
                <a:spcPts val="0"/>
              </a:spcBef>
              <a:spcAft>
                <a:spcPts val="0"/>
              </a:spcAft>
              <a:buClr>
                <a:schemeClr val="dk2"/>
              </a:buClr>
              <a:buSzPct val="100000"/>
              <a:buFont typeface="Arial"/>
              <a:buAutoNum type="arabicPeriod"/>
            </a:pPr>
            <a:r>
              <a:rPr lang="en" sz="3000">
                <a:solidFill>
                  <a:schemeClr val="dk2"/>
                </a:solidFill>
              </a:rPr>
              <a:t>What are the limitations of ‘hands-up’?</a:t>
            </a:r>
          </a:p>
          <a:p>
            <a:pPr marL="514350" marR="0" lvl="0" indent="-514350" algn="l" rtl="0">
              <a:lnSpc>
                <a:spcPct val="100000"/>
              </a:lnSpc>
              <a:spcBef>
                <a:spcPts val="0"/>
              </a:spcBef>
              <a:spcAft>
                <a:spcPts val="0"/>
              </a:spcAft>
              <a:buClr>
                <a:schemeClr val="dk2"/>
              </a:buClr>
              <a:buSzPct val="100000"/>
              <a:buFont typeface="Arial"/>
              <a:buAutoNum type="arabicPeriod"/>
            </a:pPr>
            <a:r>
              <a:rPr lang="en" sz="3000" b="0" i="0" u="none" strike="noStrike" cap="none" baseline="0">
                <a:solidFill>
                  <a:schemeClr val="dk2"/>
                </a:solidFill>
                <a:latin typeface="Arial"/>
                <a:ea typeface="Arial"/>
                <a:cs typeface="Arial"/>
                <a:sym typeface="Arial"/>
              </a:rPr>
              <a:t>Why is it useful to use whole class response?</a:t>
            </a:r>
          </a:p>
          <a:p>
            <a:pPr marL="514350" marR="0" lvl="0" indent="-514350" algn="l" rtl="0">
              <a:lnSpc>
                <a:spcPct val="100000"/>
              </a:lnSpc>
              <a:spcBef>
                <a:spcPts val="0"/>
              </a:spcBef>
              <a:spcAft>
                <a:spcPts val="0"/>
              </a:spcAft>
              <a:buClr>
                <a:schemeClr val="dk2"/>
              </a:buClr>
              <a:buSzPct val="100000"/>
              <a:buFont typeface="Arial"/>
              <a:buAutoNum type="arabicPeriod"/>
            </a:pPr>
            <a:r>
              <a:rPr lang="en" sz="3000" b="0" i="0" u="none" strike="noStrike" cap="none" baseline="0">
                <a:solidFill>
                  <a:schemeClr val="dk2"/>
                </a:solidFill>
                <a:latin typeface="Arial"/>
                <a:ea typeface="Arial"/>
                <a:cs typeface="Arial"/>
                <a:sym typeface="Arial"/>
              </a:rPr>
              <a:t>When might you use think-pair-share?</a:t>
            </a:r>
          </a:p>
        </p:txBody>
      </p:sp>
      <p:sp>
        <p:nvSpPr>
          <p:cNvPr id="281" name="Shape 281"/>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22</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285"/>
        <p:cNvGrpSpPr/>
        <p:nvPr/>
      </p:nvGrpSpPr>
      <p:grpSpPr>
        <a:xfrm>
          <a:off x="0" y="0"/>
          <a:ext cx="0" cy="0"/>
          <a:chOff x="0" y="0"/>
          <a:chExt cx="0" cy="0"/>
        </a:xfrm>
      </p:grpSpPr>
      <p:sp>
        <p:nvSpPr>
          <p:cNvPr id="286" name="Shape 286"/>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lvl="0">
              <a:spcBef>
                <a:spcPts val="0"/>
              </a:spcBef>
              <a:buClr>
                <a:schemeClr val="lt1"/>
              </a:buClr>
              <a:buSzPct val="25000"/>
              <a:buFont typeface="Arial"/>
              <a:buNone/>
            </a:pPr>
            <a:r>
              <a:rPr lang="en" sz="4800" b="1">
                <a:solidFill>
                  <a:schemeClr val="lt1"/>
                </a:solidFill>
              </a:rPr>
              <a:t>Engaging all students</a:t>
            </a:r>
          </a:p>
        </p:txBody>
      </p:sp>
      <p:sp>
        <p:nvSpPr>
          <p:cNvPr id="287" name="Shape 287"/>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lvl="0" rtl="0">
              <a:spcBef>
                <a:spcPts val="0"/>
              </a:spcBef>
              <a:buClr>
                <a:schemeClr val="dk1"/>
              </a:buClr>
              <a:buSzPct val="45833"/>
              <a:buFont typeface="Arial"/>
              <a:buNone/>
            </a:pPr>
            <a:r>
              <a:rPr lang="en" sz="2400" b="1">
                <a:solidFill>
                  <a:schemeClr val="dk1"/>
                </a:solidFill>
              </a:rPr>
              <a:t>1. How can we encourage a weak student to answer?</a:t>
            </a:r>
          </a:p>
          <a:p>
            <a:pPr lvl="0" rtl="0">
              <a:spcBef>
                <a:spcPts val="0"/>
              </a:spcBef>
              <a:buClr>
                <a:schemeClr val="dk1"/>
              </a:buClr>
              <a:buFont typeface="Arial"/>
              <a:buNone/>
            </a:pPr>
            <a:endParaRPr sz="2400" b="1">
              <a:solidFill>
                <a:schemeClr val="dk1"/>
              </a:solidFill>
            </a:endParaRPr>
          </a:p>
          <a:p>
            <a:pPr lvl="0" rtl="0">
              <a:spcBef>
                <a:spcPts val="0"/>
              </a:spcBef>
              <a:buClr>
                <a:schemeClr val="dk1"/>
              </a:buClr>
              <a:buSzPct val="45833"/>
              <a:buFont typeface="Arial"/>
              <a:buNone/>
            </a:pPr>
            <a:r>
              <a:rPr lang="en" sz="2400" b="1">
                <a:solidFill>
                  <a:schemeClr val="dk1"/>
                </a:solidFill>
              </a:rPr>
              <a:t>2. How can we encourage a shy student to answer a question?</a:t>
            </a:r>
          </a:p>
          <a:p>
            <a:pPr lvl="0" rtl="0">
              <a:spcBef>
                <a:spcPts val="0"/>
              </a:spcBef>
              <a:buClr>
                <a:schemeClr val="dk1"/>
              </a:buClr>
              <a:buFont typeface="Arial"/>
              <a:buNone/>
            </a:pPr>
            <a:endParaRPr sz="2400" b="1">
              <a:solidFill>
                <a:schemeClr val="dk1"/>
              </a:solidFill>
            </a:endParaRPr>
          </a:p>
          <a:p>
            <a:pPr lvl="0">
              <a:lnSpc>
                <a:spcPct val="115000"/>
              </a:lnSpc>
              <a:spcBef>
                <a:spcPts val="0"/>
              </a:spcBef>
              <a:buClr>
                <a:schemeClr val="dk1"/>
              </a:buClr>
              <a:buSzPct val="45833"/>
              <a:buFont typeface="Arial"/>
              <a:buNone/>
            </a:pPr>
            <a:r>
              <a:rPr lang="en" sz="2400" b="1">
                <a:solidFill>
                  <a:schemeClr val="dk1"/>
                </a:solidFill>
              </a:rPr>
              <a:t>3. What should you do if you ask a question that none of your students are able to answer?</a:t>
            </a:r>
          </a:p>
        </p:txBody>
      </p:sp>
      <p:sp>
        <p:nvSpPr>
          <p:cNvPr id="288" name="Shape 288"/>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23</a:t>
            </a:fld>
            <a:endParaRPr lang="en"/>
          </a:p>
        </p:txBody>
      </p:sp>
    </p:spTree>
  </p:cSld>
  <p:clrMapOvr>
    <a:masterClrMapping/>
  </p:clrMapOvr>
  <p:transition xmlns:p14="http://schemas.microsoft.com/office/powerpoint/2010/main" spd="slow">
    <p:cut/>
  </p:transition>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292"/>
        <p:cNvGrpSpPr/>
        <p:nvPr/>
      </p:nvGrpSpPr>
      <p:grpSpPr>
        <a:xfrm>
          <a:off x="0" y="0"/>
          <a:ext cx="0" cy="0"/>
          <a:chOff x="0" y="0"/>
          <a:chExt cx="0" cy="0"/>
        </a:xfrm>
      </p:grpSpPr>
      <p:sp>
        <p:nvSpPr>
          <p:cNvPr id="293" name="Shape 293"/>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Practice</a:t>
            </a:r>
          </a:p>
        </p:txBody>
      </p:sp>
      <p:sp>
        <p:nvSpPr>
          <p:cNvPr id="294" name="Shape 294"/>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lvl="0" rtl="0">
              <a:spcBef>
                <a:spcPts val="0"/>
              </a:spcBef>
              <a:buClr>
                <a:schemeClr val="dk2"/>
              </a:buClr>
              <a:buSzPct val="25000"/>
              <a:buFont typeface="Arial"/>
              <a:buNone/>
            </a:pPr>
            <a:r>
              <a:rPr lang="en" sz="2400" b="1">
                <a:solidFill>
                  <a:schemeClr val="dk1"/>
                </a:solidFill>
              </a:rPr>
              <a:t>Teacher: </a:t>
            </a:r>
            <a:r>
              <a:rPr lang="en" sz="2400">
                <a:solidFill>
                  <a:schemeClr val="dk1"/>
                </a:solidFill>
              </a:rPr>
              <a:t>What is the definition of an Island? What do you think? </a:t>
            </a:r>
          </a:p>
          <a:p>
            <a:pPr lvl="0" rtl="0">
              <a:spcBef>
                <a:spcPts val="0"/>
              </a:spcBef>
              <a:buClr>
                <a:schemeClr val="dk2"/>
              </a:buClr>
              <a:buFont typeface="Arial"/>
              <a:buNone/>
            </a:pPr>
            <a:endParaRPr sz="2400">
              <a:solidFill>
                <a:schemeClr val="dk1"/>
              </a:solidFill>
            </a:endParaRPr>
          </a:p>
          <a:p>
            <a:pPr lvl="0" rtl="0">
              <a:spcBef>
                <a:spcPts val="0"/>
              </a:spcBef>
              <a:buClr>
                <a:schemeClr val="dk2"/>
              </a:buClr>
              <a:buSzPct val="25000"/>
              <a:buFont typeface="Arial"/>
              <a:buNone/>
            </a:pPr>
            <a:r>
              <a:rPr lang="en" sz="2400" b="1">
                <a:solidFill>
                  <a:schemeClr val="dk1"/>
                </a:solidFill>
              </a:rPr>
              <a:t>Student: </a:t>
            </a:r>
            <a:r>
              <a:rPr lang="en" sz="2400">
                <a:solidFill>
                  <a:schemeClr val="dk1"/>
                </a:solidFill>
              </a:rPr>
              <a:t>An Island is like Cypress. </a:t>
            </a:r>
          </a:p>
          <a:p>
            <a:pPr lvl="0" rtl="0">
              <a:spcBef>
                <a:spcPts val="0"/>
              </a:spcBef>
              <a:buClr>
                <a:schemeClr val="dk2"/>
              </a:buClr>
              <a:buFont typeface="Arial"/>
              <a:buNone/>
            </a:pPr>
            <a:endParaRPr sz="2400">
              <a:solidFill>
                <a:schemeClr val="dk1"/>
              </a:solidFill>
            </a:endParaRPr>
          </a:p>
          <a:p>
            <a:pPr lvl="0" rtl="0">
              <a:spcBef>
                <a:spcPts val="0"/>
              </a:spcBef>
              <a:buClr>
                <a:schemeClr val="dk2"/>
              </a:buClr>
              <a:buSzPct val="25000"/>
              <a:buFont typeface="Arial"/>
              <a:buNone/>
            </a:pPr>
            <a:r>
              <a:rPr lang="en" sz="2400" i="1">
                <a:solidFill>
                  <a:schemeClr val="dk1"/>
                </a:solidFill>
              </a:rPr>
              <a:t>Correct Answer: An island is a piece of land surrounded by water. </a:t>
            </a:r>
          </a:p>
          <a:p>
            <a:pPr lvl="0" rtl="0">
              <a:spcBef>
                <a:spcPts val="0"/>
              </a:spcBef>
              <a:buClr>
                <a:schemeClr val="dk2"/>
              </a:buClr>
              <a:buSzPct val="25000"/>
              <a:buFont typeface="Arial"/>
              <a:buNone/>
            </a:pPr>
            <a:r>
              <a:rPr lang="en" sz="2400">
                <a:solidFill>
                  <a:schemeClr val="dk1"/>
                </a:solidFill>
              </a:rPr>
              <a:t> </a:t>
            </a:r>
          </a:p>
          <a:p>
            <a:pPr lvl="0">
              <a:spcBef>
                <a:spcPts val="0"/>
              </a:spcBef>
              <a:buClr>
                <a:schemeClr val="dk2"/>
              </a:buClr>
              <a:buSzPct val="25000"/>
              <a:buFont typeface="Arial"/>
              <a:buNone/>
            </a:pPr>
            <a:r>
              <a:rPr lang="en" sz="2400" b="1">
                <a:solidFill>
                  <a:schemeClr val="dk1"/>
                </a:solidFill>
              </a:rPr>
              <a:t>How should the teacher respond? </a:t>
            </a:r>
          </a:p>
        </p:txBody>
      </p:sp>
      <p:sp>
        <p:nvSpPr>
          <p:cNvPr id="295" name="Shape 295"/>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24</a:t>
            </a:fld>
            <a:endParaRPr lang="en"/>
          </a:p>
        </p:txBody>
      </p:sp>
    </p:spTree>
  </p:cSld>
  <p:clrMapOvr>
    <a:masterClrMapping/>
  </p:clrMapOvr>
  <p:transition xmlns:p14="http://schemas.microsoft.com/office/powerpoint/2010/main" spd="slow">
    <p:cut/>
  </p:transition>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299"/>
        <p:cNvGrpSpPr/>
        <p:nvPr/>
      </p:nvGrpSpPr>
      <p:grpSpPr>
        <a:xfrm>
          <a:off x="0" y="0"/>
          <a:ext cx="0" cy="0"/>
          <a:chOff x="0" y="0"/>
          <a:chExt cx="0" cy="0"/>
        </a:xfrm>
      </p:grpSpPr>
      <p:sp>
        <p:nvSpPr>
          <p:cNvPr id="300" name="Shape 300"/>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lvl="0">
              <a:spcBef>
                <a:spcPts val="0"/>
              </a:spcBef>
              <a:buClr>
                <a:schemeClr val="lt1"/>
              </a:buClr>
              <a:buSzPct val="25000"/>
              <a:buFont typeface="Arial"/>
              <a:buNone/>
            </a:pPr>
            <a:r>
              <a:rPr lang="en" sz="4800" b="1">
                <a:solidFill>
                  <a:schemeClr val="lt1"/>
                </a:solidFill>
              </a:rPr>
              <a:t>Do / Do Not</a:t>
            </a:r>
          </a:p>
        </p:txBody>
      </p:sp>
      <p:sp>
        <p:nvSpPr>
          <p:cNvPr id="301" name="Shape 301"/>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25</a:t>
            </a:fld>
            <a:endParaRPr lang="en"/>
          </a:p>
        </p:txBody>
      </p:sp>
      <p:graphicFrame>
        <p:nvGraphicFramePr>
          <p:cNvPr id="302" name="Shape 302"/>
          <p:cNvGraphicFramePr/>
          <p:nvPr/>
        </p:nvGraphicFramePr>
        <p:xfrm>
          <a:off x="1589679" y="1566834"/>
          <a:ext cx="5273600" cy="3270455"/>
        </p:xfrm>
        <a:graphic>
          <a:graphicData uri="http://schemas.openxmlformats.org/drawingml/2006/table">
            <a:tbl>
              <a:tblPr firstRow="1" bandRow="1">
                <a:noFill/>
                <a:tableStyleId>{19C5DEE6-B2DB-4C13-B622-57A3C9E16AFB}</a:tableStyleId>
              </a:tblPr>
              <a:tblGrid>
                <a:gridCol w="2636800"/>
                <a:gridCol w="2636800"/>
              </a:tblGrid>
              <a:tr h="583225">
                <a:tc>
                  <a:txBody>
                    <a:bodyPr/>
                    <a:lstStyle/>
                    <a:p>
                      <a:pPr marL="0" marR="0" lvl="0" indent="0" algn="ctr" rtl="0">
                        <a:lnSpc>
                          <a:spcPct val="100000"/>
                        </a:lnSpc>
                        <a:spcBef>
                          <a:spcPts val="0"/>
                        </a:spcBef>
                        <a:spcAft>
                          <a:spcPts val="0"/>
                        </a:spcAft>
                        <a:buClr>
                          <a:srgbClr val="000000"/>
                        </a:buClr>
                        <a:buSzPct val="25000"/>
                        <a:buFont typeface="Arial"/>
                        <a:buNone/>
                      </a:pPr>
                      <a:r>
                        <a:rPr lang="en" sz="3700" u="none" strike="noStrike" cap="none" baseline="0"/>
                        <a:t>DO</a:t>
                      </a:r>
                    </a:p>
                  </a:txBody>
                  <a:tcPr marL="91450" marR="91450" marT="60975" marB="60975">
                    <a:lnL w="38100" cap="flat" cmpd="sng">
                      <a:solidFill>
                        <a:srgbClr val="000000"/>
                      </a:solidFill>
                      <a:prstDash val="solid"/>
                      <a:round/>
                      <a:headEnd type="none" w="med" len="med"/>
                      <a:tailEnd type="none" w="med" len="med"/>
                    </a:lnL>
                    <a:lnR w="38100" cap="flat" cmpd="sng">
                      <a:solidFill>
                        <a:srgbClr val="000000"/>
                      </a:solidFill>
                      <a:prstDash val="solid"/>
                      <a:round/>
                      <a:headEnd type="none" w="med" len="med"/>
                      <a:tailEnd type="none" w="med" len="med"/>
                    </a:lnR>
                    <a:lnT w="38100" cap="flat" cmpd="sng">
                      <a:solidFill>
                        <a:srgbClr val="000000"/>
                      </a:solidFill>
                      <a:prstDash val="solid"/>
                      <a:round/>
                      <a:headEnd type="none" w="med" len="med"/>
                      <a:tailEnd type="none" w="med" len="med"/>
                    </a:lnT>
                    <a:lnB w="38100" cap="flat" cmpd="sng">
                      <a:solidFill>
                        <a:srgbClr val="000000"/>
                      </a:solidFill>
                      <a:prstDash val="solid"/>
                      <a:round/>
                      <a:headEnd type="none" w="med" len="med"/>
                      <a:tailEnd type="none" w="med" len="med"/>
                    </a:lnB>
                    <a:solidFill>
                      <a:srgbClr val="D8D8D8"/>
                    </a:solidFill>
                  </a:tcPr>
                </a:tc>
                <a:tc>
                  <a:txBody>
                    <a:bodyPr/>
                    <a:lstStyle/>
                    <a:p>
                      <a:pPr marL="0" marR="0" lvl="0" indent="0" algn="ctr" rtl="0">
                        <a:lnSpc>
                          <a:spcPct val="100000"/>
                        </a:lnSpc>
                        <a:spcBef>
                          <a:spcPts val="0"/>
                        </a:spcBef>
                        <a:spcAft>
                          <a:spcPts val="0"/>
                        </a:spcAft>
                        <a:buClr>
                          <a:srgbClr val="000000"/>
                        </a:buClr>
                        <a:buSzPct val="25000"/>
                        <a:buFont typeface="Arial"/>
                        <a:buNone/>
                      </a:pPr>
                      <a:r>
                        <a:rPr lang="en" sz="3700" u="none" strike="noStrike" cap="none" baseline="0"/>
                        <a:t>Do Not</a:t>
                      </a:r>
                    </a:p>
                  </a:txBody>
                  <a:tcPr marL="91450" marR="91450" marT="60975" marB="60975">
                    <a:lnL w="38100" cap="flat" cmpd="sng">
                      <a:solidFill>
                        <a:srgbClr val="000000"/>
                      </a:solidFill>
                      <a:prstDash val="solid"/>
                      <a:round/>
                      <a:headEnd type="none" w="med" len="med"/>
                      <a:tailEnd type="none" w="med" len="med"/>
                    </a:lnL>
                    <a:lnR w="38100" cap="flat" cmpd="sng">
                      <a:solidFill>
                        <a:srgbClr val="000000"/>
                      </a:solidFill>
                      <a:prstDash val="solid"/>
                      <a:round/>
                      <a:headEnd type="none" w="med" len="med"/>
                      <a:tailEnd type="none" w="med" len="med"/>
                    </a:lnR>
                    <a:lnT w="38100" cap="flat" cmpd="sng">
                      <a:solidFill>
                        <a:srgbClr val="000000"/>
                      </a:solidFill>
                      <a:prstDash val="solid"/>
                      <a:round/>
                      <a:headEnd type="none" w="med" len="med"/>
                      <a:tailEnd type="none" w="med" len="med"/>
                    </a:lnT>
                    <a:lnB w="38100" cap="flat" cmpd="sng">
                      <a:solidFill>
                        <a:srgbClr val="000000"/>
                      </a:solidFill>
                      <a:prstDash val="solid"/>
                      <a:round/>
                      <a:headEnd type="none" w="med" len="med"/>
                      <a:tailEnd type="none" w="med" len="med"/>
                    </a:lnB>
                    <a:solidFill>
                      <a:srgbClr val="D9D9D9"/>
                    </a:solidFill>
                  </a:tcPr>
                </a:tc>
              </a:tr>
              <a:tr h="2584625">
                <a:tc>
                  <a:txBody>
                    <a:bodyPr/>
                    <a:lstStyle/>
                    <a:p>
                      <a:pPr marL="0" marR="0" lvl="0" indent="0" algn="ctr" rtl="0">
                        <a:lnSpc>
                          <a:spcPct val="100000"/>
                        </a:lnSpc>
                        <a:spcBef>
                          <a:spcPts val="0"/>
                        </a:spcBef>
                        <a:spcAft>
                          <a:spcPts val="0"/>
                        </a:spcAft>
                        <a:buClr>
                          <a:srgbClr val="000000"/>
                        </a:buClr>
                        <a:buFont typeface="Arial"/>
                        <a:buNone/>
                      </a:pPr>
                      <a:endParaRPr sz="1900" u="none" strike="noStrike" cap="none" baseline="0"/>
                    </a:p>
                  </a:txBody>
                  <a:tcPr marL="91450" marR="91450" marT="60975" marB="60975">
                    <a:lnL w="38100" cap="flat" cmpd="sng">
                      <a:solidFill>
                        <a:srgbClr val="000000"/>
                      </a:solidFill>
                      <a:prstDash val="solid"/>
                      <a:round/>
                      <a:headEnd type="none" w="med" len="med"/>
                      <a:tailEnd type="none" w="med" len="med"/>
                    </a:lnL>
                    <a:lnR w="38100" cap="flat" cmpd="sng">
                      <a:solidFill>
                        <a:srgbClr val="000000"/>
                      </a:solidFill>
                      <a:prstDash val="solid"/>
                      <a:round/>
                      <a:headEnd type="none" w="med" len="med"/>
                      <a:tailEnd type="none" w="med" len="med"/>
                    </a:lnR>
                    <a:lnT w="38100" cap="flat" cmpd="sng">
                      <a:solidFill>
                        <a:srgbClr val="000000"/>
                      </a:solidFill>
                      <a:prstDash val="solid"/>
                      <a:round/>
                      <a:headEnd type="none" w="med" len="med"/>
                      <a:tailEnd type="none" w="med" len="med"/>
                    </a:lnT>
                    <a:lnB w="38100" cap="flat" cmpd="sng">
                      <a:solidFill>
                        <a:srgbClr val="000000"/>
                      </a:solidFill>
                      <a:prstDash val="solid"/>
                      <a:round/>
                      <a:headEnd type="none" w="med" len="med"/>
                      <a:tailEnd type="none" w="med" len="med"/>
                    </a:lnB>
                    <a:solidFill>
                      <a:srgbClr val="D9D9D9"/>
                    </a:solidFill>
                  </a:tcPr>
                </a:tc>
                <a:tc>
                  <a:txBody>
                    <a:bodyPr/>
                    <a:lstStyle/>
                    <a:p>
                      <a:pPr marL="0" marR="0" lvl="0" indent="0" algn="ctr" rtl="0">
                        <a:lnSpc>
                          <a:spcPct val="100000"/>
                        </a:lnSpc>
                        <a:spcBef>
                          <a:spcPts val="0"/>
                        </a:spcBef>
                        <a:spcAft>
                          <a:spcPts val="0"/>
                        </a:spcAft>
                        <a:buClr>
                          <a:srgbClr val="000000"/>
                        </a:buClr>
                        <a:buFont typeface="Arial"/>
                        <a:buNone/>
                      </a:pPr>
                      <a:endParaRPr sz="1900" u="none" strike="noStrike" cap="none" baseline="0"/>
                    </a:p>
                  </a:txBody>
                  <a:tcPr marL="91450" marR="91450" marT="60975" marB="60975">
                    <a:lnL w="38100" cap="flat" cmpd="sng">
                      <a:solidFill>
                        <a:srgbClr val="000000"/>
                      </a:solidFill>
                      <a:prstDash val="solid"/>
                      <a:round/>
                      <a:headEnd type="none" w="med" len="med"/>
                      <a:tailEnd type="none" w="med" len="med"/>
                    </a:lnL>
                    <a:lnR w="38100" cap="flat" cmpd="sng">
                      <a:solidFill>
                        <a:srgbClr val="000000"/>
                      </a:solidFill>
                      <a:prstDash val="solid"/>
                      <a:round/>
                      <a:headEnd type="none" w="med" len="med"/>
                      <a:tailEnd type="none" w="med" len="med"/>
                    </a:lnR>
                    <a:lnT w="38100" cap="flat" cmpd="sng">
                      <a:solidFill>
                        <a:srgbClr val="000000"/>
                      </a:solidFill>
                      <a:prstDash val="solid"/>
                      <a:round/>
                      <a:headEnd type="none" w="med" len="med"/>
                      <a:tailEnd type="none" w="med" len="med"/>
                    </a:lnT>
                    <a:lnB w="38100" cap="flat" cmpd="sng">
                      <a:solidFill>
                        <a:srgbClr val="000000"/>
                      </a:solidFill>
                      <a:prstDash val="solid"/>
                      <a:round/>
                      <a:headEnd type="none" w="med" len="med"/>
                      <a:tailEnd type="none" w="med" len="med"/>
                    </a:lnB>
                    <a:solidFill>
                      <a:srgbClr val="D9D9D9"/>
                    </a:solidFill>
                  </a:tcPr>
                </a:tc>
              </a:tr>
            </a:tbl>
          </a:graphicData>
        </a:graphic>
      </p:graphicFrame>
    </p:spTree>
  </p:cSld>
  <p:clrMapOvr>
    <a:masterClrMapping/>
  </p:clrMapOvr>
  <p:transition xmlns:p14="http://schemas.microsoft.com/office/powerpoint/2010/main" spd="slow">
    <p:cut/>
  </p:transition>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Shape 306"/>
        <p:cNvGrpSpPr/>
        <p:nvPr/>
      </p:nvGrpSpPr>
      <p:grpSpPr>
        <a:xfrm>
          <a:off x="0" y="0"/>
          <a:ext cx="0" cy="0"/>
          <a:chOff x="0" y="0"/>
          <a:chExt cx="0" cy="0"/>
        </a:xfrm>
      </p:grpSpPr>
      <p:sp>
        <p:nvSpPr>
          <p:cNvPr id="307" name="Shape 307"/>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lvl="0">
              <a:spcBef>
                <a:spcPts val="0"/>
              </a:spcBef>
              <a:buClr>
                <a:schemeClr val="lt1"/>
              </a:buClr>
              <a:buSzPct val="25000"/>
              <a:buFont typeface="Arial"/>
              <a:buNone/>
            </a:pPr>
            <a:r>
              <a:rPr lang="en" sz="4800" b="1" dirty="0">
                <a:solidFill>
                  <a:schemeClr val="lt1"/>
                </a:solidFill>
              </a:rPr>
              <a:t>Do / Do Not</a:t>
            </a:r>
          </a:p>
        </p:txBody>
      </p:sp>
      <p:sp>
        <p:nvSpPr>
          <p:cNvPr id="308" name="Shape 308"/>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26</a:t>
            </a:fld>
            <a:endParaRPr lang="en"/>
          </a:p>
        </p:txBody>
      </p:sp>
      <p:sp>
        <p:nvSpPr>
          <p:cNvPr id="309" name="Shape 309"/>
          <p:cNvSpPr txBox="1"/>
          <p:nvPr/>
        </p:nvSpPr>
        <p:spPr>
          <a:xfrm>
            <a:off x="383025" y="1641550"/>
            <a:ext cx="3545700" cy="3108300"/>
          </a:xfrm>
          <a:prstGeom prst="rect">
            <a:avLst/>
          </a:prstGeom>
          <a:noFill/>
          <a:ln>
            <a:noFill/>
          </a:ln>
        </p:spPr>
        <p:txBody>
          <a:bodyPr lIns="91425" tIns="91425" rIns="91425" bIns="91425" anchor="t" anchorCtr="0">
            <a:noAutofit/>
          </a:bodyPr>
          <a:lstStyle/>
          <a:p>
            <a:pPr marL="342900" lvl="0" indent="-304800" rtl="0">
              <a:lnSpc>
                <a:spcPct val="80000"/>
              </a:lnSpc>
              <a:spcBef>
                <a:spcPts val="0"/>
              </a:spcBef>
              <a:buClr>
                <a:schemeClr val="dk1"/>
              </a:buClr>
              <a:buSzPct val="100000"/>
              <a:buFont typeface="Arial"/>
              <a:buChar char="•"/>
            </a:pPr>
            <a:r>
              <a:rPr lang="en" sz="1800" dirty="0">
                <a:solidFill>
                  <a:schemeClr val="dk1"/>
                </a:solidFill>
              </a:rPr>
              <a:t>Give students positive feedback and </a:t>
            </a:r>
            <a:r>
              <a:rPr lang="en" sz="1800" dirty="0" smtClean="0">
                <a:solidFill>
                  <a:schemeClr val="dk1"/>
                </a:solidFill>
              </a:rPr>
              <a:t>encouragement</a:t>
            </a:r>
            <a:r>
              <a:rPr lang="en-US" sz="1800" dirty="0" smtClean="0">
                <a:solidFill>
                  <a:schemeClr val="dk1"/>
                </a:solidFill>
              </a:rPr>
              <a:t>.</a:t>
            </a:r>
            <a:endParaRPr lang="en" sz="1800" dirty="0">
              <a:solidFill>
                <a:schemeClr val="dk1"/>
              </a:solidFill>
            </a:endParaRPr>
          </a:p>
          <a:p>
            <a:pPr lvl="0" rtl="0">
              <a:lnSpc>
                <a:spcPct val="80000"/>
              </a:lnSpc>
              <a:spcBef>
                <a:spcPts val="0"/>
              </a:spcBef>
              <a:buClr>
                <a:schemeClr val="dk1"/>
              </a:buClr>
              <a:buFont typeface="Arial"/>
              <a:buNone/>
            </a:pPr>
            <a:endParaRPr sz="1800" dirty="0">
              <a:solidFill>
                <a:schemeClr val="dk1"/>
              </a:solidFill>
            </a:endParaRPr>
          </a:p>
          <a:p>
            <a:pPr marL="342900" lvl="0" indent="-304800" rtl="0">
              <a:lnSpc>
                <a:spcPct val="80000"/>
              </a:lnSpc>
              <a:spcBef>
                <a:spcPts val="0"/>
              </a:spcBef>
              <a:buClr>
                <a:schemeClr val="dk1"/>
              </a:buClr>
              <a:buSzPct val="100000"/>
              <a:buFont typeface="Arial"/>
              <a:buChar char="•"/>
            </a:pPr>
            <a:r>
              <a:rPr lang="en" sz="1800" dirty="0">
                <a:solidFill>
                  <a:schemeClr val="dk1"/>
                </a:solidFill>
              </a:rPr>
              <a:t>Ask questions of only certain children.</a:t>
            </a:r>
          </a:p>
          <a:p>
            <a:pPr lvl="0" rtl="0">
              <a:lnSpc>
                <a:spcPct val="80000"/>
              </a:lnSpc>
              <a:spcBef>
                <a:spcPts val="0"/>
              </a:spcBef>
              <a:buClr>
                <a:schemeClr val="dk1"/>
              </a:buClr>
              <a:buFont typeface="Arial"/>
              <a:buNone/>
            </a:pPr>
            <a:endParaRPr sz="1800" dirty="0">
              <a:solidFill>
                <a:schemeClr val="dk1"/>
              </a:solidFill>
            </a:endParaRPr>
          </a:p>
          <a:p>
            <a:pPr marL="342900" lvl="0" indent="-304800" rtl="0">
              <a:lnSpc>
                <a:spcPct val="80000"/>
              </a:lnSpc>
              <a:spcBef>
                <a:spcPts val="0"/>
              </a:spcBef>
              <a:buClr>
                <a:schemeClr val="dk1"/>
              </a:buClr>
              <a:buSzPct val="100000"/>
              <a:buFont typeface="Arial"/>
              <a:buChar char="•"/>
            </a:pPr>
            <a:r>
              <a:rPr lang="en" sz="1800" dirty="0">
                <a:solidFill>
                  <a:schemeClr val="dk1"/>
                </a:solidFill>
              </a:rPr>
              <a:t>Use open </a:t>
            </a:r>
            <a:r>
              <a:rPr lang="en" sz="1800" dirty="0" smtClean="0">
                <a:solidFill>
                  <a:schemeClr val="dk1"/>
                </a:solidFill>
              </a:rPr>
              <a:t>questions</a:t>
            </a:r>
            <a:r>
              <a:rPr lang="en-US" sz="1800" dirty="0" smtClean="0">
                <a:solidFill>
                  <a:schemeClr val="dk1"/>
                </a:solidFill>
              </a:rPr>
              <a:t>.</a:t>
            </a:r>
            <a:endParaRPr lang="en" sz="1800" dirty="0">
              <a:solidFill>
                <a:schemeClr val="dk1"/>
              </a:solidFill>
            </a:endParaRPr>
          </a:p>
          <a:p>
            <a:pPr lvl="0" rtl="0">
              <a:lnSpc>
                <a:spcPct val="80000"/>
              </a:lnSpc>
              <a:spcBef>
                <a:spcPts val="0"/>
              </a:spcBef>
              <a:buClr>
                <a:schemeClr val="dk1"/>
              </a:buClr>
              <a:buFont typeface="Arial"/>
              <a:buNone/>
            </a:pPr>
            <a:endParaRPr sz="1800" dirty="0">
              <a:solidFill>
                <a:schemeClr val="dk1"/>
              </a:solidFill>
            </a:endParaRPr>
          </a:p>
          <a:p>
            <a:pPr marL="342900" lvl="0" indent="-304800" rtl="0">
              <a:lnSpc>
                <a:spcPct val="80000"/>
              </a:lnSpc>
              <a:spcBef>
                <a:spcPts val="0"/>
              </a:spcBef>
              <a:buClr>
                <a:schemeClr val="dk1"/>
              </a:buClr>
              <a:buSzPct val="100000"/>
              <a:buFont typeface="Arial"/>
              <a:buChar char="•"/>
            </a:pPr>
            <a:r>
              <a:rPr lang="en" sz="1800" dirty="0">
                <a:solidFill>
                  <a:schemeClr val="dk1"/>
                </a:solidFill>
              </a:rPr>
              <a:t>Ask questions in a threatening way (such as shouting).</a:t>
            </a:r>
          </a:p>
          <a:p>
            <a:pPr lvl="0" rtl="0">
              <a:lnSpc>
                <a:spcPct val="80000"/>
              </a:lnSpc>
              <a:spcBef>
                <a:spcPts val="0"/>
              </a:spcBef>
              <a:buClr>
                <a:schemeClr val="dk1"/>
              </a:buClr>
              <a:buFont typeface="Arial"/>
              <a:buNone/>
            </a:pPr>
            <a:endParaRPr sz="1800" dirty="0">
              <a:solidFill>
                <a:schemeClr val="dk1"/>
              </a:solidFill>
            </a:endParaRPr>
          </a:p>
          <a:p>
            <a:pPr marL="342900" lvl="0" indent="-304800" rtl="0">
              <a:lnSpc>
                <a:spcPct val="80000"/>
              </a:lnSpc>
              <a:spcBef>
                <a:spcPts val="0"/>
              </a:spcBef>
              <a:buClr>
                <a:schemeClr val="dk1"/>
              </a:buClr>
              <a:buSzPct val="100000"/>
              <a:buFont typeface="Arial"/>
              <a:buChar char="•"/>
            </a:pPr>
            <a:r>
              <a:rPr lang="en" sz="1800" dirty="0">
                <a:solidFill>
                  <a:schemeClr val="dk1"/>
                </a:solidFill>
              </a:rPr>
              <a:t>Ignore children’s answers.</a:t>
            </a:r>
          </a:p>
        </p:txBody>
      </p:sp>
      <p:sp>
        <p:nvSpPr>
          <p:cNvPr id="310" name="Shape 310"/>
          <p:cNvSpPr txBox="1"/>
          <p:nvPr/>
        </p:nvSpPr>
        <p:spPr>
          <a:xfrm>
            <a:off x="4541600" y="1543075"/>
            <a:ext cx="3949499" cy="3108300"/>
          </a:xfrm>
          <a:prstGeom prst="rect">
            <a:avLst/>
          </a:prstGeom>
          <a:noFill/>
          <a:ln>
            <a:noFill/>
          </a:ln>
        </p:spPr>
        <p:txBody>
          <a:bodyPr lIns="91425" tIns="91425" rIns="91425" bIns="91425" anchor="t" anchorCtr="0">
            <a:noAutofit/>
          </a:bodyPr>
          <a:lstStyle/>
          <a:p>
            <a:pPr marL="342900" lvl="0" indent="-304800" rtl="0">
              <a:lnSpc>
                <a:spcPct val="80000"/>
              </a:lnSpc>
              <a:spcBef>
                <a:spcPts val="0"/>
              </a:spcBef>
              <a:buClr>
                <a:schemeClr val="dk1"/>
              </a:buClr>
              <a:buSzPct val="100000"/>
              <a:buFont typeface="Arial"/>
              <a:buChar char="•"/>
            </a:pPr>
            <a:r>
              <a:rPr lang="en" sz="1700" dirty="0">
                <a:solidFill>
                  <a:schemeClr val="dk1"/>
                </a:solidFill>
              </a:rPr>
              <a:t>Build on students’ answers with responses such as ‘Why do you think that is true?’ or ‘Can you give me an example of that?’</a:t>
            </a:r>
          </a:p>
          <a:p>
            <a:pPr lvl="0" rtl="0">
              <a:lnSpc>
                <a:spcPct val="80000"/>
              </a:lnSpc>
              <a:spcBef>
                <a:spcPts val="0"/>
              </a:spcBef>
              <a:buClr>
                <a:srgbClr val="000000"/>
              </a:buClr>
              <a:buFont typeface="Arial"/>
              <a:buNone/>
            </a:pPr>
            <a:endParaRPr sz="1700" dirty="0">
              <a:solidFill>
                <a:schemeClr val="dk1"/>
              </a:solidFill>
            </a:endParaRPr>
          </a:p>
          <a:p>
            <a:pPr marL="342900" lvl="0" indent="-304800" rtl="0">
              <a:lnSpc>
                <a:spcPct val="80000"/>
              </a:lnSpc>
              <a:spcBef>
                <a:spcPts val="0"/>
              </a:spcBef>
              <a:buClr>
                <a:schemeClr val="dk1"/>
              </a:buClr>
              <a:buSzPct val="100000"/>
              <a:buFont typeface="Arial"/>
              <a:buChar char="•"/>
            </a:pPr>
            <a:r>
              <a:rPr lang="en" sz="1700" dirty="0">
                <a:solidFill>
                  <a:schemeClr val="dk1"/>
                </a:solidFill>
              </a:rPr>
              <a:t>Give students time to think about their answers and ideas.</a:t>
            </a:r>
          </a:p>
          <a:p>
            <a:pPr lvl="0" rtl="0">
              <a:lnSpc>
                <a:spcPct val="80000"/>
              </a:lnSpc>
              <a:spcBef>
                <a:spcPts val="0"/>
              </a:spcBef>
              <a:buClr>
                <a:srgbClr val="000000"/>
              </a:buClr>
              <a:buFont typeface="Arial"/>
              <a:buNone/>
            </a:pPr>
            <a:endParaRPr sz="1700" dirty="0">
              <a:solidFill>
                <a:schemeClr val="dk1"/>
              </a:solidFill>
            </a:endParaRPr>
          </a:p>
          <a:p>
            <a:pPr marL="342900" lvl="0" indent="-304800" rtl="0">
              <a:lnSpc>
                <a:spcPct val="80000"/>
              </a:lnSpc>
              <a:spcBef>
                <a:spcPts val="0"/>
              </a:spcBef>
              <a:buClr>
                <a:schemeClr val="dk1"/>
              </a:buClr>
              <a:buSzPct val="100000"/>
              <a:buFont typeface="Arial"/>
              <a:buChar char="•"/>
            </a:pPr>
            <a:r>
              <a:rPr lang="en" sz="1700" dirty="0">
                <a:solidFill>
                  <a:schemeClr val="dk1"/>
                </a:solidFill>
              </a:rPr>
              <a:t>Embarrass students if they get the answer wrong.</a:t>
            </a:r>
          </a:p>
          <a:p>
            <a:pPr lvl="0" rtl="0">
              <a:lnSpc>
                <a:spcPct val="80000"/>
              </a:lnSpc>
              <a:spcBef>
                <a:spcPts val="0"/>
              </a:spcBef>
              <a:buClr>
                <a:srgbClr val="000000"/>
              </a:buClr>
              <a:buFont typeface="Arial"/>
              <a:buNone/>
            </a:pPr>
            <a:endParaRPr sz="1700" dirty="0">
              <a:solidFill>
                <a:schemeClr val="dk1"/>
              </a:solidFill>
            </a:endParaRPr>
          </a:p>
          <a:p>
            <a:pPr marL="342900" lvl="0" indent="-304800" rtl="0">
              <a:lnSpc>
                <a:spcPct val="80000"/>
              </a:lnSpc>
              <a:spcBef>
                <a:spcPts val="0"/>
              </a:spcBef>
              <a:buClr>
                <a:schemeClr val="dk1"/>
              </a:buClr>
              <a:buSzPct val="100000"/>
              <a:buFont typeface="Arial"/>
              <a:buChar char="•"/>
            </a:pPr>
            <a:r>
              <a:rPr lang="en" sz="1700" dirty="0">
                <a:solidFill>
                  <a:schemeClr val="dk1"/>
                </a:solidFill>
              </a:rPr>
              <a:t>Always ask the same types of questions (such as ‘closed’ ones).</a:t>
            </a:r>
          </a:p>
          <a:p>
            <a:pPr lvl="0" rtl="0">
              <a:lnSpc>
                <a:spcPct val="80000"/>
              </a:lnSpc>
              <a:spcBef>
                <a:spcPts val="0"/>
              </a:spcBef>
              <a:buClr>
                <a:srgbClr val="000000"/>
              </a:buClr>
              <a:buFont typeface="Arial"/>
              <a:buNone/>
            </a:pPr>
            <a:endParaRPr sz="1700" dirty="0">
              <a:solidFill>
                <a:schemeClr val="dk1"/>
              </a:solidFill>
            </a:endParaRPr>
          </a:p>
          <a:p>
            <a:pPr marL="342900" lvl="0" indent="-304800" rtl="0">
              <a:lnSpc>
                <a:spcPct val="80000"/>
              </a:lnSpc>
              <a:spcBef>
                <a:spcPts val="0"/>
              </a:spcBef>
              <a:buClr>
                <a:schemeClr val="dk1"/>
              </a:buClr>
              <a:buSzPct val="100000"/>
              <a:buFont typeface="Arial"/>
              <a:buChar char="•"/>
            </a:pPr>
            <a:r>
              <a:rPr lang="en" sz="1700" dirty="0">
                <a:solidFill>
                  <a:schemeClr val="dk1"/>
                </a:solidFill>
              </a:rPr>
              <a:t>Ask questions to many different </a:t>
            </a:r>
            <a:r>
              <a:rPr lang="en" sz="1700" dirty="0" smtClean="0">
                <a:solidFill>
                  <a:schemeClr val="dk1"/>
                </a:solidFill>
              </a:rPr>
              <a:t>students</a:t>
            </a:r>
            <a:r>
              <a:rPr lang="en-US" sz="1700" dirty="0" smtClean="0">
                <a:solidFill>
                  <a:schemeClr val="dk1"/>
                </a:solidFill>
              </a:rPr>
              <a:t>.</a:t>
            </a:r>
            <a:endParaRPr lang="en" sz="1700" dirty="0">
              <a:solidFill>
                <a:schemeClr val="dk1"/>
              </a:solidFill>
            </a:endParaRPr>
          </a:p>
          <a:p>
            <a:pPr lvl="0" rtl="0">
              <a:lnSpc>
                <a:spcPct val="80000"/>
              </a:lnSpc>
              <a:spcBef>
                <a:spcPts val="0"/>
              </a:spcBef>
              <a:buNone/>
            </a:pPr>
            <a:endParaRPr sz="1700" dirty="0"/>
          </a:p>
        </p:txBody>
      </p:sp>
    </p:spTree>
  </p:cSld>
  <p:clrMapOvr>
    <a:masterClrMapping/>
  </p:clrMapOvr>
  <p:transition xmlns:p14="http://schemas.microsoft.com/office/powerpoint/2010/main" spd="slow">
    <p:cut/>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Shape 314"/>
        <p:cNvGrpSpPr/>
        <p:nvPr/>
      </p:nvGrpSpPr>
      <p:grpSpPr>
        <a:xfrm>
          <a:off x="0" y="0"/>
          <a:ext cx="0" cy="0"/>
          <a:chOff x="0" y="0"/>
          <a:chExt cx="0" cy="0"/>
        </a:xfrm>
      </p:grpSpPr>
      <p:sp>
        <p:nvSpPr>
          <p:cNvPr id="315" name="Shape 315"/>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000" b="1" i="0" u="none" strike="noStrike" cap="none" baseline="0" dirty="0">
                <a:solidFill>
                  <a:schemeClr val="lt1"/>
                </a:solidFill>
                <a:latin typeface="Arial"/>
                <a:ea typeface="Arial"/>
                <a:cs typeface="Arial"/>
                <a:sym typeface="Arial"/>
              </a:rPr>
              <a:t>Questioning – Peer Assessment</a:t>
            </a:r>
          </a:p>
        </p:txBody>
      </p:sp>
      <p:sp>
        <p:nvSpPr>
          <p:cNvPr id="316" name="Shape 316"/>
          <p:cNvSpPr txBox="1">
            <a:spLocks noGrp="1"/>
          </p:cNvSpPr>
          <p:nvPr>
            <p:ph type="body" idx="1"/>
          </p:nvPr>
        </p:nvSpPr>
        <p:spPr>
          <a:xfrm>
            <a:off x="457200" y="1460500"/>
            <a:ext cx="8229600" cy="3465298"/>
          </a:xfrm>
          <a:prstGeom prst="rect">
            <a:avLst/>
          </a:prstGeom>
          <a:noFill/>
          <a:ln>
            <a:noFill/>
          </a:ln>
        </p:spPr>
        <p:txBody>
          <a:bodyPr lIns="91425" tIns="91425" rIns="91425" bIns="91425" anchor="t" anchorCtr="0">
            <a:noAutofit/>
          </a:bodyPr>
          <a:lstStyle/>
          <a:p>
            <a:pPr marL="342900" marR="0" lvl="0" indent="-342900" algn="l" rtl="0">
              <a:lnSpc>
                <a:spcPct val="100000"/>
              </a:lnSpc>
              <a:spcBef>
                <a:spcPts val="0"/>
              </a:spcBef>
              <a:spcAft>
                <a:spcPts val="0"/>
              </a:spcAft>
              <a:buClr>
                <a:schemeClr val="dk2"/>
              </a:buClr>
              <a:buSzPct val="100000"/>
              <a:buFont typeface="Arial"/>
              <a:buChar char="•"/>
            </a:pPr>
            <a:r>
              <a:rPr lang="en" sz="2400" b="0" i="0" u="none" strike="noStrike" cap="none" baseline="0" dirty="0">
                <a:solidFill>
                  <a:schemeClr val="dk2"/>
                </a:solidFill>
                <a:latin typeface="Arial"/>
                <a:ea typeface="Arial"/>
                <a:cs typeface="Arial"/>
                <a:sym typeface="Arial"/>
              </a:rPr>
              <a:t>Did the participant use a range of question levels?</a:t>
            </a:r>
          </a:p>
          <a:p>
            <a:pPr marL="342900" marR="0" lvl="0" indent="-342900" algn="l" rtl="0">
              <a:lnSpc>
                <a:spcPct val="100000"/>
              </a:lnSpc>
              <a:spcBef>
                <a:spcPts val="0"/>
              </a:spcBef>
              <a:spcAft>
                <a:spcPts val="0"/>
              </a:spcAft>
              <a:buClr>
                <a:schemeClr val="dk2"/>
              </a:buClr>
              <a:buSzPct val="100000"/>
              <a:buFont typeface="Arial"/>
              <a:buChar char="•"/>
            </a:pPr>
            <a:r>
              <a:rPr lang="en" sz="2400" b="0" i="0" u="none" strike="noStrike" cap="none" baseline="0" dirty="0">
                <a:solidFill>
                  <a:schemeClr val="dk2"/>
                </a:solidFill>
                <a:latin typeface="Arial"/>
                <a:ea typeface="Arial"/>
                <a:cs typeface="Arial"/>
                <a:sym typeface="Arial"/>
              </a:rPr>
              <a:t>Did the participant call on more than two students?</a:t>
            </a:r>
          </a:p>
          <a:p>
            <a:pPr marL="342900" marR="0" lvl="0" indent="-342900" algn="l" rtl="0">
              <a:lnSpc>
                <a:spcPct val="100000"/>
              </a:lnSpc>
              <a:spcBef>
                <a:spcPts val="0"/>
              </a:spcBef>
              <a:spcAft>
                <a:spcPts val="0"/>
              </a:spcAft>
              <a:buClr>
                <a:schemeClr val="dk2"/>
              </a:buClr>
              <a:buSzPct val="100000"/>
              <a:buFont typeface="Arial"/>
              <a:buChar char="•"/>
            </a:pPr>
            <a:r>
              <a:rPr lang="en" sz="2400" b="0" i="0" u="none" strike="noStrike" cap="none" baseline="0" dirty="0">
                <a:solidFill>
                  <a:schemeClr val="dk2"/>
                </a:solidFill>
                <a:latin typeface="Arial"/>
                <a:ea typeface="Arial"/>
                <a:cs typeface="Arial"/>
                <a:sym typeface="Arial"/>
              </a:rPr>
              <a:t>Did the participant give positive feedback?</a:t>
            </a:r>
          </a:p>
          <a:p>
            <a:pPr marL="342900" marR="0" lvl="0" indent="-342900" algn="l" rtl="0">
              <a:lnSpc>
                <a:spcPct val="100000"/>
              </a:lnSpc>
              <a:spcBef>
                <a:spcPts val="0"/>
              </a:spcBef>
              <a:spcAft>
                <a:spcPts val="0"/>
              </a:spcAft>
              <a:buClr>
                <a:schemeClr val="dk2"/>
              </a:buClr>
              <a:buSzPct val="100000"/>
              <a:buFont typeface="Arial"/>
              <a:buChar char="•"/>
            </a:pPr>
            <a:r>
              <a:rPr lang="en" sz="2400" b="0" i="0" u="none" strike="noStrike" cap="none" baseline="0" dirty="0">
                <a:solidFill>
                  <a:schemeClr val="dk2"/>
                </a:solidFill>
                <a:latin typeface="Arial"/>
                <a:ea typeface="Arial"/>
                <a:cs typeface="Arial"/>
                <a:sym typeface="Arial"/>
              </a:rPr>
              <a:t>Did the participant correct a wrong answer in a positive way?</a:t>
            </a:r>
          </a:p>
          <a:p>
            <a:pPr marL="342900" marR="0" lvl="0" indent="-342900" algn="l" rtl="0">
              <a:lnSpc>
                <a:spcPct val="100000"/>
              </a:lnSpc>
              <a:spcBef>
                <a:spcPts val="0"/>
              </a:spcBef>
              <a:spcAft>
                <a:spcPts val="0"/>
              </a:spcAft>
              <a:buClr>
                <a:schemeClr val="dk2"/>
              </a:buClr>
              <a:buSzPct val="100000"/>
              <a:buFont typeface="Arial"/>
              <a:buChar char="•"/>
            </a:pPr>
            <a:r>
              <a:rPr lang="en" sz="2400" b="0" i="0" u="none" strike="noStrike" cap="none" baseline="0" dirty="0">
                <a:solidFill>
                  <a:schemeClr val="dk2"/>
                </a:solidFill>
                <a:latin typeface="Arial"/>
                <a:ea typeface="Arial"/>
                <a:cs typeface="Arial"/>
                <a:sym typeface="Arial"/>
              </a:rPr>
              <a:t>Did the participant  probe and prompt students to develop their answers further? </a:t>
            </a:r>
          </a:p>
        </p:txBody>
      </p:sp>
      <p:sp>
        <p:nvSpPr>
          <p:cNvPr id="317" name="Shape 317"/>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27</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8.xml><?xml version="1.0" encoding="utf-8"?>
<p:sld xmlns:a="http://schemas.openxmlformats.org/drawingml/2006/main" xmlns:r="http://schemas.openxmlformats.org/officeDocument/2006/relationships" xmlns:p="http://schemas.openxmlformats.org/presentationml/2006/main">
  <p:cSld>
    <p:bg>
      <p:bgPr>
        <a:solidFill>
          <a:srgbClr val="999999"/>
        </a:solidFill>
        <a:effectLst/>
      </p:bgPr>
    </p:bg>
    <p:spTree>
      <p:nvGrpSpPr>
        <p:cNvPr id="1" name="Shape 321"/>
        <p:cNvGrpSpPr/>
        <p:nvPr/>
      </p:nvGrpSpPr>
      <p:grpSpPr>
        <a:xfrm>
          <a:off x="0" y="0"/>
          <a:ext cx="0" cy="0"/>
          <a:chOff x="0" y="0"/>
          <a:chExt cx="0" cy="0"/>
        </a:xfrm>
      </p:grpSpPr>
      <p:sp>
        <p:nvSpPr>
          <p:cNvPr id="322" name="Shape 322"/>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28</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Shape 161"/>
        <p:cNvGrpSpPr/>
        <p:nvPr/>
      </p:nvGrpSpPr>
      <p:grpSpPr>
        <a:xfrm>
          <a:off x="0" y="0"/>
          <a:ext cx="0" cy="0"/>
          <a:chOff x="0" y="0"/>
          <a:chExt cx="0" cy="0"/>
        </a:xfrm>
      </p:grpSpPr>
      <p:sp>
        <p:nvSpPr>
          <p:cNvPr id="162" name="Shape 162"/>
          <p:cNvSpPr txBox="1">
            <a:spLocks noGrp="1"/>
          </p:cNvSpPr>
          <p:nvPr>
            <p:ph type="title"/>
          </p:nvPr>
        </p:nvSpPr>
        <p:spPr>
          <a:xfrm>
            <a:off x="457200" y="370975"/>
            <a:ext cx="8229600" cy="900299"/>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US" sz="4800" b="1" i="0" u="none" strike="noStrike" cap="none" baseline="0" dirty="0" smtClean="0">
                <a:solidFill>
                  <a:schemeClr val="lt1"/>
                </a:solidFill>
                <a:latin typeface="Arial"/>
                <a:ea typeface="Arial"/>
                <a:cs typeface="Arial"/>
                <a:sym typeface="Arial"/>
                <a:rtl val="0"/>
              </a:rPr>
              <a:t>Connect</a:t>
            </a:r>
            <a:r>
              <a:rPr lang="en-US" sz="4800" b="1" i="0" u="none" strike="noStrike" cap="none" dirty="0" smtClean="0">
                <a:solidFill>
                  <a:schemeClr val="lt1"/>
                </a:solidFill>
                <a:latin typeface="Arial"/>
                <a:ea typeface="Arial"/>
                <a:cs typeface="Arial"/>
                <a:sym typeface="Arial"/>
                <a:rtl val="0"/>
              </a:rPr>
              <a:t> the Dots</a:t>
            </a:r>
            <a:endParaRPr lang="en" sz="2400" b="1" i="0" u="none" strike="noStrike" cap="none" baseline="0" dirty="0">
              <a:solidFill>
                <a:schemeClr val="lt1"/>
              </a:solidFill>
              <a:latin typeface="Arial"/>
              <a:ea typeface="Arial"/>
              <a:cs typeface="Arial"/>
              <a:sym typeface="Arial"/>
              <a:rtl val="0"/>
            </a:endParaRPr>
          </a:p>
        </p:txBody>
      </p:sp>
      <p:sp>
        <p:nvSpPr>
          <p:cNvPr id="163" name="Shape 163"/>
          <p:cNvSpPr txBox="1">
            <a:spLocks noGrp="1"/>
          </p:cNvSpPr>
          <p:nvPr>
            <p:ph type="sldNum" idx="12"/>
          </p:nvPr>
        </p:nvSpPr>
        <p:spPr>
          <a:xfrm>
            <a:off x="8556789"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tl val="0"/>
              </a:rPr>
              <a:t>29</a:t>
            </a:fld>
            <a:endParaRPr lang="en" sz="1300" b="0" i="0" u="none" strike="noStrike" cap="none" baseline="0">
              <a:solidFill>
                <a:schemeClr val="dk2"/>
              </a:solidFill>
              <a:latin typeface="Arial"/>
              <a:ea typeface="Arial"/>
              <a:cs typeface="Arial"/>
              <a:sym typeface="Arial"/>
              <a:rtl val="0"/>
            </a:endParaRPr>
          </a:p>
        </p:txBody>
      </p:sp>
      <p:sp>
        <p:nvSpPr>
          <p:cNvPr id="5" name="Shape 176"/>
          <p:cNvSpPr txBox="1">
            <a:spLocks/>
          </p:cNvSpPr>
          <p:nvPr/>
        </p:nvSpPr>
        <p:spPr>
          <a:xfrm>
            <a:off x="0" y="1751957"/>
            <a:ext cx="8327100" cy="1652699"/>
          </a:xfrm>
          <a:prstGeom prst="rect">
            <a:avLst/>
          </a:prstGeom>
          <a:noFill/>
          <a:ln>
            <a:noFill/>
          </a:ln>
        </p:spPr>
        <p:txBody>
          <a:bodyPr lIns="91425" tIns="91425" rIns="91425" bIns="91425" anchor="b" anchorCtr="0">
            <a:noAutofit/>
          </a:bodyPr>
          <a:lstStyle>
            <a:defPPr marR="0" algn="l" rtl="0">
              <a:lnSpc>
                <a:spcPct val="100000"/>
              </a:lnSpc>
              <a:spcBef>
                <a:spcPts val="0"/>
              </a:spcBef>
              <a:spcAft>
                <a:spcPts val="0"/>
              </a:spcAft>
            </a:defPPr>
            <a:lvl1pPr marL="0" marR="0" indent="0" algn="l" rtl="0">
              <a:lnSpc>
                <a:spcPct val="100000"/>
              </a:lnSpc>
              <a:spcBef>
                <a:spcPts val="0"/>
              </a:spcBef>
              <a:spcAft>
                <a:spcPts val="0"/>
              </a:spcAft>
              <a:buClr>
                <a:schemeClr val="lt1"/>
              </a:buClr>
              <a:buFont typeface="Arial"/>
              <a:buNone/>
              <a:defRPr sz="1400" b="0" i="0" u="none" strike="noStrike" cap="none" baseline="0">
                <a:solidFill>
                  <a:srgbClr val="000000"/>
                </a:solidFill>
                <a:latin typeface="Arial"/>
                <a:ea typeface="Arial"/>
                <a:cs typeface="Arial"/>
                <a:sym typeface="Arial"/>
                <a:rtl val="0"/>
              </a:defRPr>
            </a:lvl1pPr>
            <a:lvl2pPr marL="0" marR="0" indent="0" algn="l" rtl="0">
              <a:lnSpc>
                <a:spcPct val="100000"/>
              </a:lnSpc>
              <a:spcBef>
                <a:spcPts val="0"/>
              </a:spcBef>
              <a:spcAft>
                <a:spcPts val="0"/>
              </a:spcAft>
              <a:buClr>
                <a:schemeClr val="lt1"/>
              </a:buClr>
              <a:buFont typeface="Arial"/>
              <a:buNone/>
              <a:defRPr sz="1800" b="0" i="0" u="none" strike="noStrike" cap="none" baseline="0"/>
            </a:lvl2pPr>
            <a:lvl3pPr marL="0" marR="0" indent="0" algn="l" rtl="0">
              <a:spcBef>
                <a:spcPts val="0"/>
              </a:spcBef>
              <a:buClr>
                <a:schemeClr val="lt1"/>
              </a:buClr>
              <a:buFont typeface="Arial"/>
              <a:buNone/>
              <a:defRPr sz="1800" b="0" i="0" u="none" strike="noStrike" cap="none" baseline="0"/>
            </a:lvl3pPr>
            <a:lvl4pPr marL="0" marR="0" indent="0" algn="l" rtl="0">
              <a:spcBef>
                <a:spcPts val="0"/>
              </a:spcBef>
              <a:buClr>
                <a:schemeClr val="lt1"/>
              </a:buClr>
              <a:buFont typeface="Arial"/>
              <a:buNone/>
              <a:defRPr sz="1800" b="0" i="0" u="none" strike="noStrike" cap="none" baseline="0"/>
            </a:lvl4pPr>
            <a:lvl5pPr marL="0" marR="0" indent="0" algn="l" rtl="0">
              <a:spcBef>
                <a:spcPts val="0"/>
              </a:spcBef>
              <a:buClr>
                <a:schemeClr val="lt1"/>
              </a:buClr>
              <a:buFont typeface="Arial"/>
              <a:buNone/>
              <a:defRPr sz="1800" b="0" i="0" u="none" strike="noStrike" cap="none" baseline="0"/>
            </a:lvl5pPr>
            <a:lvl6pPr marL="0" marR="0" indent="0" algn="l" rtl="0">
              <a:spcBef>
                <a:spcPts val="0"/>
              </a:spcBef>
              <a:buClr>
                <a:schemeClr val="lt1"/>
              </a:buClr>
              <a:buFont typeface="Arial"/>
              <a:buNone/>
              <a:defRPr sz="1800" b="0" i="0" u="none" strike="noStrike" cap="none" baseline="0"/>
            </a:lvl6pPr>
            <a:lvl7pPr marL="0" marR="0" indent="0" algn="l" rtl="0">
              <a:spcBef>
                <a:spcPts val="0"/>
              </a:spcBef>
              <a:buClr>
                <a:schemeClr val="lt1"/>
              </a:buClr>
              <a:buFont typeface="Arial"/>
              <a:buNone/>
              <a:defRPr sz="1800" b="0" i="0" u="none" strike="noStrike" cap="none" baseline="0"/>
            </a:lvl7pPr>
            <a:lvl8pPr marL="0" marR="0" indent="0" algn="l" rtl="0">
              <a:spcBef>
                <a:spcPts val="0"/>
              </a:spcBef>
              <a:buClr>
                <a:schemeClr val="lt1"/>
              </a:buClr>
              <a:buFont typeface="Arial"/>
              <a:buNone/>
              <a:defRPr sz="1800" b="0" i="0" u="none" strike="noStrike" cap="none" baseline="0"/>
            </a:lvl8pPr>
            <a:lvl9pPr marL="0" marR="0" indent="0" algn="l" rtl="0">
              <a:spcBef>
                <a:spcPts val="0"/>
              </a:spcBef>
              <a:buClr>
                <a:schemeClr val="lt1"/>
              </a:buClr>
              <a:buFont typeface="Arial"/>
              <a:buNone/>
              <a:defRPr sz="1800" b="0" i="0" u="none" strike="noStrike" cap="none" baseline="0"/>
            </a:lvl9pPr>
          </a:lstStyle>
          <a:p>
            <a:pPr marL="457200" indent="-457200">
              <a:buClr>
                <a:schemeClr val="dk2"/>
              </a:buClr>
              <a:buSzPct val="100000"/>
              <a:buFont typeface="Arial"/>
              <a:buAutoNum type="arabicPeriod"/>
            </a:pPr>
            <a:r>
              <a:rPr lang="en" sz="2400" smtClean="0">
                <a:solidFill>
                  <a:schemeClr val="dk1"/>
                </a:solidFill>
              </a:rPr>
              <a:t>Draw the following picture on your own piece of paper.</a:t>
            </a:r>
          </a:p>
          <a:p>
            <a:pPr>
              <a:buClr>
                <a:schemeClr val="dk2"/>
              </a:buClr>
            </a:pPr>
            <a:endParaRPr lang="en" sz="2400" smtClean="0">
              <a:solidFill>
                <a:schemeClr val="dk1"/>
              </a:solidFill>
            </a:endParaRPr>
          </a:p>
          <a:p>
            <a:pPr marL="457200" indent="-457200">
              <a:buClr>
                <a:schemeClr val="dk2"/>
              </a:buClr>
              <a:buSzPct val="100000"/>
              <a:buFont typeface="Arial"/>
              <a:buAutoNum type="arabicPeriod"/>
            </a:pPr>
            <a:r>
              <a:rPr lang="en" sz="2400" smtClean="0">
                <a:solidFill>
                  <a:schemeClr val="dk1"/>
                </a:solidFill>
              </a:rPr>
              <a:t>Connect each of the 9 dots using only 5 lines. Try 4 lines! </a:t>
            </a:r>
            <a:endParaRPr lang="en" sz="2400" dirty="0">
              <a:solidFill>
                <a:schemeClr val="dk1"/>
              </a:solidFill>
            </a:endParaRPr>
          </a:p>
        </p:txBody>
      </p:sp>
      <p:pic>
        <p:nvPicPr>
          <p:cNvPr id="6" name="Shape 179"/>
          <p:cNvPicPr preferRelativeResize="0"/>
          <p:nvPr/>
        </p:nvPicPr>
        <p:blipFill rotWithShape="1">
          <a:blip r:embed="rId3">
            <a:alphaModFix/>
          </a:blip>
          <a:srcRect/>
          <a:stretch/>
        </p:blipFill>
        <p:spPr>
          <a:xfrm>
            <a:off x="3210750" y="3358765"/>
            <a:ext cx="1905600" cy="1232400"/>
          </a:xfrm>
          <a:prstGeom prst="rect">
            <a:avLst/>
          </a:prstGeom>
          <a:noFill/>
          <a:ln>
            <a:noFill/>
          </a:ln>
        </p:spPr>
      </p:pic>
    </p:spTree>
    <p:extLst>
      <p:ext uri="{BB962C8B-B14F-4D97-AF65-F5344CB8AC3E}">
        <p14:creationId xmlns:p14="http://schemas.microsoft.com/office/powerpoint/2010/main" val="4275526705"/>
      </p:ext>
    </p:extLst>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14"/>
        <p:cNvGrpSpPr/>
        <p:nvPr/>
      </p:nvGrpSpPr>
      <p:grpSpPr>
        <a:xfrm>
          <a:off x="0" y="0"/>
          <a:ext cx="0" cy="0"/>
          <a:chOff x="0" y="0"/>
          <a:chExt cx="0" cy="0"/>
        </a:xfrm>
      </p:grpSpPr>
      <p:sp>
        <p:nvSpPr>
          <p:cNvPr id="115" name="Shape 115"/>
          <p:cNvSpPr txBox="1">
            <a:spLocks noGrp="1"/>
          </p:cNvSpPr>
          <p:nvPr>
            <p:ph type="title"/>
          </p:nvPr>
        </p:nvSpPr>
        <p:spPr>
          <a:xfrm>
            <a:off x="457200" y="205977"/>
            <a:ext cx="8229600" cy="1141499"/>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a:solidFill>
                  <a:schemeClr val="lt1"/>
                </a:solidFill>
                <a:latin typeface="Arial"/>
                <a:ea typeface="Arial"/>
                <a:cs typeface="Arial"/>
                <a:sym typeface="Arial"/>
              </a:rPr>
              <a:t>Visioning Activity </a:t>
            </a:r>
          </a:p>
        </p:txBody>
      </p:sp>
      <p:sp>
        <p:nvSpPr>
          <p:cNvPr id="116" name="Shape 116"/>
          <p:cNvSpPr txBox="1">
            <a:spLocks noGrp="1"/>
          </p:cNvSpPr>
          <p:nvPr>
            <p:ph type="body" idx="1"/>
          </p:nvPr>
        </p:nvSpPr>
        <p:spPr>
          <a:xfrm>
            <a:off x="79325" y="1460500"/>
            <a:ext cx="3018899" cy="3465299"/>
          </a:xfrm>
          <a:prstGeom prst="rect">
            <a:avLst/>
          </a:prstGeom>
          <a:noFill/>
          <a:ln>
            <a:noFill/>
          </a:ln>
        </p:spPr>
        <p:txBody>
          <a:bodyPr lIns="91425" tIns="91425" rIns="91425" bIns="91425" anchor="t" anchorCtr="0">
            <a:noAutofit/>
          </a:bodyPr>
          <a:lstStyle/>
          <a:p>
            <a:pPr marL="0" marR="0" lvl="0" indent="0" algn="ctr" rtl="0">
              <a:lnSpc>
                <a:spcPct val="100000"/>
              </a:lnSpc>
              <a:spcBef>
                <a:spcPts val="0"/>
              </a:spcBef>
              <a:spcAft>
                <a:spcPts val="0"/>
              </a:spcAft>
              <a:buClr>
                <a:schemeClr val="dk2"/>
              </a:buClr>
              <a:buSzPct val="25000"/>
              <a:buFont typeface="Arial"/>
              <a:buNone/>
            </a:pPr>
            <a:r>
              <a:rPr lang="en" sz="3000" b="0" i="0" u="none" strike="noStrike" cap="none" baseline="0" dirty="0">
                <a:solidFill>
                  <a:schemeClr val="dk2"/>
                </a:solidFill>
                <a:latin typeface="Arial"/>
                <a:ea typeface="Arial"/>
                <a:cs typeface="Arial"/>
                <a:sym typeface="Arial"/>
              </a:rPr>
              <a:t>Draw this chart on your paper. Leave enough room for your responses. </a:t>
            </a:r>
          </a:p>
        </p:txBody>
      </p:sp>
      <p:graphicFrame>
        <p:nvGraphicFramePr>
          <p:cNvPr id="117" name="Shape 117"/>
          <p:cNvGraphicFramePr/>
          <p:nvPr/>
        </p:nvGraphicFramePr>
        <p:xfrm>
          <a:off x="3238475" y="1546000"/>
          <a:ext cx="5759125" cy="3301919"/>
        </p:xfrm>
        <a:graphic>
          <a:graphicData uri="http://schemas.openxmlformats.org/drawingml/2006/table">
            <a:tbl>
              <a:tblPr>
                <a:noFill/>
                <a:tableStyleId>{8C65882E-E140-48B0-B56D-9FD4F3A2432F}</a:tableStyleId>
              </a:tblPr>
              <a:tblGrid>
                <a:gridCol w="925100"/>
                <a:gridCol w="1189625"/>
                <a:gridCol w="1114025"/>
                <a:gridCol w="1277800"/>
                <a:gridCol w="1252575"/>
              </a:tblGrid>
              <a:tr h="381000">
                <a:tc>
                  <a:txBody>
                    <a:bodyPr/>
                    <a:lstStyle/>
                    <a:p>
                      <a:pPr marL="0" marR="0" lvl="0" indent="0" algn="l" rtl="0">
                        <a:lnSpc>
                          <a:spcPct val="100000"/>
                        </a:lnSpc>
                        <a:spcBef>
                          <a:spcPts val="0"/>
                        </a:spcBef>
                        <a:spcAft>
                          <a:spcPts val="0"/>
                        </a:spcAft>
                        <a:buClr>
                          <a:srgbClr val="000000"/>
                        </a:buClr>
                        <a:buSzPct val="25000"/>
                        <a:buFont typeface="Arial"/>
                        <a:buNone/>
                      </a:pPr>
                      <a:r>
                        <a:rPr lang="en" sz="1400" u="none" strike="noStrike" cap="none" baseline="0"/>
                        <a:t>Question</a:t>
                      </a:r>
                    </a:p>
                  </a:txBody>
                  <a:tcPr marL="91425" marR="91425" marT="91425" marB="91425"/>
                </a:tc>
                <a:tc>
                  <a:txBody>
                    <a:bodyPr/>
                    <a:lstStyle/>
                    <a:p>
                      <a:pPr marL="0" marR="0" lvl="0" indent="0" algn="l" rtl="0">
                        <a:lnSpc>
                          <a:spcPct val="100000"/>
                        </a:lnSpc>
                        <a:spcBef>
                          <a:spcPts val="0"/>
                        </a:spcBef>
                        <a:spcAft>
                          <a:spcPts val="0"/>
                        </a:spcAft>
                        <a:buClr>
                          <a:srgbClr val="000000"/>
                        </a:buClr>
                        <a:buSzPct val="25000"/>
                        <a:buFont typeface="Arial"/>
                        <a:buNone/>
                      </a:pPr>
                      <a:r>
                        <a:rPr lang="en" sz="1400" u="none" strike="noStrike" cap="none" baseline="0"/>
                        <a:t>Teacher Actions</a:t>
                      </a:r>
                    </a:p>
                  </a:txBody>
                  <a:tcPr marL="91425" marR="91425" marT="91425" marB="91425"/>
                </a:tc>
                <a:tc>
                  <a:txBody>
                    <a:bodyPr/>
                    <a:lstStyle/>
                    <a:p>
                      <a:pPr marL="0" marR="0" lvl="0" indent="0" algn="l" rtl="0">
                        <a:lnSpc>
                          <a:spcPct val="100000"/>
                        </a:lnSpc>
                        <a:spcBef>
                          <a:spcPts val="0"/>
                        </a:spcBef>
                        <a:spcAft>
                          <a:spcPts val="0"/>
                        </a:spcAft>
                        <a:buClr>
                          <a:srgbClr val="000000"/>
                        </a:buClr>
                        <a:buSzPct val="25000"/>
                        <a:buFont typeface="Arial"/>
                        <a:buNone/>
                      </a:pPr>
                      <a:r>
                        <a:rPr lang="en" sz="1400" u="none" strike="noStrike" cap="none" baseline="0"/>
                        <a:t>Student Actions</a:t>
                      </a:r>
                    </a:p>
                  </a:txBody>
                  <a:tcPr marL="91425" marR="91425" marT="91425" marB="91425"/>
                </a:tc>
                <a:tc>
                  <a:txBody>
                    <a:bodyPr/>
                    <a:lstStyle/>
                    <a:p>
                      <a:pPr marL="0" marR="0" lvl="0" indent="0" algn="l" rtl="0">
                        <a:lnSpc>
                          <a:spcPct val="100000"/>
                        </a:lnSpc>
                        <a:spcBef>
                          <a:spcPts val="0"/>
                        </a:spcBef>
                        <a:spcAft>
                          <a:spcPts val="0"/>
                        </a:spcAft>
                        <a:buClr>
                          <a:srgbClr val="000000"/>
                        </a:buClr>
                        <a:buSzPct val="25000"/>
                        <a:buFont typeface="Arial"/>
                        <a:buNone/>
                      </a:pPr>
                      <a:r>
                        <a:rPr lang="en" sz="1400" u="none" strike="noStrike" cap="none" baseline="0"/>
                        <a:t>Classroom Environment</a:t>
                      </a:r>
                    </a:p>
                  </a:txBody>
                  <a:tcPr marL="91425" marR="91425" marT="91425" marB="91425"/>
                </a:tc>
                <a:tc>
                  <a:txBody>
                    <a:bodyPr/>
                    <a:lstStyle/>
                    <a:p>
                      <a:pPr marL="0" marR="0" lvl="0" indent="0" algn="l" rtl="0">
                        <a:lnSpc>
                          <a:spcPct val="100000"/>
                        </a:lnSpc>
                        <a:spcBef>
                          <a:spcPts val="0"/>
                        </a:spcBef>
                        <a:spcAft>
                          <a:spcPts val="0"/>
                        </a:spcAft>
                        <a:buClr>
                          <a:srgbClr val="000000"/>
                        </a:buClr>
                        <a:buSzPct val="25000"/>
                        <a:buFont typeface="Arial"/>
                        <a:buNone/>
                      </a:pPr>
                      <a:r>
                        <a:rPr lang="en" sz="1400" u="none" strike="noStrike" cap="none" baseline="0"/>
                        <a:t>Feeling</a:t>
                      </a:r>
                    </a:p>
                  </a:txBody>
                  <a:tcPr marL="91425" marR="91425" marT="91425" marB="91425"/>
                </a:tc>
              </a:tr>
              <a:tr h="849600">
                <a:tc>
                  <a:txBody>
                    <a:bodyPr/>
                    <a:lstStyle/>
                    <a:p>
                      <a:pPr marL="0" marR="0" lvl="0" indent="0" algn="l" rtl="0">
                        <a:lnSpc>
                          <a:spcPct val="100000"/>
                        </a:lnSpc>
                        <a:spcBef>
                          <a:spcPts val="0"/>
                        </a:spcBef>
                        <a:spcAft>
                          <a:spcPts val="0"/>
                        </a:spcAft>
                        <a:buClr>
                          <a:srgbClr val="000000"/>
                        </a:buClr>
                        <a:buSzPct val="25000"/>
                        <a:buFont typeface="Arial"/>
                        <a:buNone/>
                      </a:pPr>
                      <a:r>
                        <a:rPr lang="en" sz="1400" u="none" strike="noStrike" cap="none" baseline="0"/>
                        <a:t>1.</a:t>
                      </a:r>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r>
              <a:tr h="883600">
                <a:tc>
                  <a:txBody>
                    <a:bodyPr/>
                    <a:lstStyle/>
                    <a:p>
                      <a:pPr marL="0" marR="0" lvl="0" indent="0" algn="l" rtl="0">
                        <a:lnSpc>
                          <a:spcPct val="100000"/>
                        </a:lnSpc>
                        <a:spcBef>
                          <a:spcPts val="0"/>
                        </a:spcBef>
                        <a:spcAft>
                          <a:spcPts val="0"/>
                        </a:spcAft>
                        <a:buClr>
                          <a:srgbClr val="000000"/>
                        </a:buClr>
                        <a:buSzPct val="25000"/>
                        <a:buFont typeface="Arial"/>
                        <a:buNone/>
                      </a:pPr>
                      <a:r>
                        <a:rPr lang="en" sz="1400" u="none" strike="noStrike" cap="none" baseline="0"/>
                        <a:t>2.</a:t>
                      </a:r>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r>
              <a:tr h="959150">
                <a:tc>
                  <a:txBody>
                    <a:bodyPr/>
                    <a:lstStyle/>
                    <a:p>
                      <a:pPr marL="0" marR="0" lvl="0" indent="0" algn="l" rtl="0">
                        <a:lnSpc>
                          <a:spcPct val="100000"/>
                        </a:lnSpc>
                        <a:spcBef>
                          <a:spcPts val="0"/>
                        </a:spcBef>
                        <a:spcAft>
                          <a:spcPts val="0"/>
                        </a:spcAft>
                        <a:buClr>
                          <a:srgbClr val="000000"/>
                        </a:buClr>
                        <a:buSzPct val="25000"/>
                        <a:buFont typeface="Arial"/>
                        <a:buNone/>
                      </a:pPr>
                      <a:r>
                        <a:rPr lang="en" sz="1400" u="none" strike="noStrike" cap="none" baseline="0"/>
                        <a:t>3.</a:t>
                      </a:r>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c>
                  <a:txBody>
                    <a:bodyPr/>
                    <a:lstStyle/>
                    <a:p>
                      <a:pPr marL="0" marR="0" lvl="0" indent="0" algn="l" rtl="0">
                        <a:lnSpc>
                          <a:spcPct val="100000"/>
                        </a:lnSpc>
                        <a:spcBef>
                          <a:spcPts val="0"/>
                        </a:spcBef>
                        <a:spcAft>
                          <a:spcPts val="0"/>
                        </a:spcAft>
                        <a:buClr>
                          <a:srgbClr val="000000"/>
                        </a:buClr>
                        <a:buFont typeface="Arial"/>
                        <a:buNone/>
                      </a:pPr>
                      <a:endParaRPr sz="1400" u="none" strike="noStrike" cap="none" baseline="0"/>
                    </a:p>
                  </a:txBody>
                  <a:tcPr marL="91425" marR="91425" marT="91425" marB="91425"/>
                </a:tc>
              </a:tr>
            </a:tbl>
          </a:graphicData>
        </a:graphic>
      </p:graphicFrame>
      <p:sp>
        <p:nvSpPr>
          <p:cNvPr id="118" name="Shape 118"/>
          <p:cNvSpPr txBox="1">
            <a:spLocks noGrp="1"/>
          </p:cNvSpPr>
          <p:nvPr>
            <p:ph type="sldNum" idx="12"/>
          </p:nvPr>
        </p:nvSpPr>
        <p:spPr>
          <a:xfrm>
            <a:off x="8556790"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3</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Shape 334"/>
        <p:cNvGrpSpPr/>
        <p:nvPr/>
      </p:nvGrpSpPr>
      <p:grpSpPr>
        <a:xfrm>
          <a:off x="0" y="0"/>
          <a:ext cx="0" cy="0"/>
          <a:chOff x="0" y="0"/>
          <a:chExt cx="0" cy="0"/>
        </a:xfrm>
      </p:grpSpPr>
      <p:sp>
        <p:nvSpPr>
          <p:cNvPr id="335" name="Shape 335"/>
          <p:cNvSpPr txBox="1">
            <a:spLocks noGrp="1"/>
          </p:cNvSpPr>
          <p:nvPr>
            <p:ph type="ctrTitle"/>
          </p:nvPr>
        </p:nvSpPr>
        <p:spPr>
          <a:xfrm>
            <a:off x="0" y="994853"/>
            <a:ext cx="8855400" cy="16841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dk2"/>
              </a:buClr>
              <a:buSzPct val="25000"/>
              <a:buFont typeface="Arial"/>
              <a:buNone/>
            </a:pPr>
            <a:r>
              <a:rPr lang="en" sz="4800" b="1" i="0" u="none" strike="noStrike" cap="none" baseline="0" dirty="0">
                <a:solidFill>
                  <a:schemeClr val="dk2"/>
                </a:solidFill>
                <a:latin typeface="Arial"/>
                <a:ea typeface="Arial"/>
                <a:cs typeface="Arial"/>
                <a:sym typeface="Arial"/>
              </a:rPr>
              <a:t>Module </a:t>
            </a:r>
            <a:r>
              <a:rPr lang="en-US" sz="4800" b="1" i="0" u="none" strike="noStrike" cap="none" baseline="0" dirty="0" smtClean="0">
                <a:solidFill>
                  <a:schemeClr val="dk2"/>
                </a:solidFill>
                <a:latin typeface="Arial"/>
                <a:ea typeface="Arial"/>
                <a:cs typeface="Arial"/>
                <a:sym typeface="Arial"/>
              </a:rPr>
              <a:t>3</a:t>
            </a:r>
            <a:endParaRPr lang="en" sz="4800" b="1" i="0" u="none" strike="noStrike" cap="none" baseline="0" dirty="0">
              <a:solidFill>
                <a:schemeClr val="dk2"/>
              </a:solidFill>
              <a:latin typeface="Arial"/>
              <a:ea typeface="Arial"/>
              <a:cs typeface="Arial"/>
              <a:sym typeface="Arial"/>
            </a:endParaRPr>
          </a:p>
          <a:p>
            <a:pPr marL="0" marR="0" lvl="0" indent="0" algn="l" rtl="0">
              <a:lnSpc>
                <a:spcPct val="100000"/>
              </a:lnSpc>
              <a:spcBef>
                <a:spcPts val="0"/>
              </a:spcBef>
              <a:spcAft>
                <a:spcPts val="0"/>
              </a:spcAft>
              <a:buClr>
                <a:schemeClr val="dk2"/>
              </a:buClr>
              <a:buSzPct val="25000"/>
              <a:buFont typeface="Arial"/>
              <a:buNone/>
            </a:pPr>
            <a:r>
              <a:rPr lang="en" sz="3600" b="1" i="0" u="none" strike="noStrike" cap="none" baseline="0" dirty="0">
                <a:solidFill>
                  <a:schemeClr val="dk2"/>
                </a:solidFill>
                <a:latin typeface="Arial"/>
                <a:ea typeface="Arial"/>
                <a:cs typeface="Arial"/>
                <a:sym typeface="Arial"/>
              </a:rPr>
              <a:t>Pedagogy</a:t>
            </a:r>
          </a:p>
        </p:txBody>
      </p:sp>
      <p:sp>
        <p:nvSpPr>
          <p:cNvPr id="336" name="Shape 336"/>
          <p:cNvSpPr txBox="1">
            <a:spLocks noGrp="1"/>
          </p:cNvSpPr>
          <p:nvPr>
            <p:ph type="subTitle" idx="1"/>
          </p:nvPr>
        </p:nvSpPr>
        <p:spPr>
          <a:xfrm>
            <a:off x="0" y="3093351"/>
            <a:ext cx="8980200" cy="664799"/>
          </a:xfrm>
          <a:prstGeom prst="rect">
            <a:avLst/>
          </a:prstGeom>
          <a:noFill/>
          <a:ln>
            <a:noFill/>
          </a:ln>
        </p:spPr>
        <p:txBody>
          <a:bodyPr lIns="91425" tIns="91425" rIns="91425" bIns="91425" anchor="ctr" anchorCtr="0">
            <a:noAutofit/>
          </a:bodyPr>
          <a:lstStyle/>
          <a:p>
            <a:pPr marL="0" marR="0" lvl="0" indent="0" algn="l" rtl="0">
              <a:lnSpc>
                <a:spcPct val="100000"/>
              </a:lnSpc>
              <a:spcBef>
                <a:spcPts val="0"/>
              </a:spcBef>
              <a:spcAft>
                <a:spcPts val="0"/>
              </a:spcAft>
              <a:buClr>
                <a:schemeClr val="lt2"/>
              </a:buClr>
              <a:buSzPct val="25000"/>
              <a:buFont typeface="Arial"/>
              <a:buNone/>
            </a:pPr>
            <a:r>
              <a:rPr lang="en" sz="2300" b="1" i="0" u="none" strike="noStrike" cap="none" baseline="0" dirty="0">
                <a:solidFill>
                  <a:schemeClr val="lt2"/>
                </a:solidFill>
                <a:latin typeface="Arial"/>
                <a:ea typeface="Arial"/>
                <a:cs typeface="Arial"/>
                <a:sym typeface="Arial"/>
              </a:rPr>
              <a:t>Session 4: </a:t>
            </a:r>
            <a:r>
              <a:rPr lang="en" sz="2300" b="1" dirty="0">
                <a:solidFill>
                  <a:schemeClr val="lt2"/>
                </a:solidFill>
              </a:rPr>
              <a:t>Child Development and Differentiation</a:t>
            </a:r>
          </a:p>
        </p:txBody>
      </p:sp>
      <p:sp>
        <p:nvSpPr>
          <p:cNvPr id="337" name="Shape 337"/>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30</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Shape 341"/>
        <p:cNvGrpSpPr/>
        <p:nvPr/>
      </p:nvGrpSpPr>
      <p:grpSpPr>
        <a:xfrm>
          <a:off x="0" y="0"/>
          <a:ext cx="0" cy="0"/>
          <a:chOff x="0" y="0"/>
          <a:chExt cx="0" cy="0"/>
        </a:xfrm>
      </p:grpSpPr>
      <p:sp>
        <p:nvSpPr>
          <p:cNvPr id="342" name="Shape 342"/>
          <p:cNvSpPr txBox="1">
            <a:spLocks noGrp="1"/>
          </p:cNvSpPr>
          <p:nvPr>
            <p:ph type="title"/>
          </p:nvPr>
        </p:nvSpPr>
        <p:spPr>
          <a:xfrm>
            <a:off x="457200" y="205980"/>
            <a:ext cx="8229600" cy="1141499"/>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i="0" u="none" strike="noStrike" cap="none" baseline="0">
                <a:solidFill>
                  <a:schemeClr val="lt1"/>
                </a:solidFill>
                <a:latin typeface="Arial"/>
                <a:ea typeface="Arial"/>
                <a:cs typeface="Arial"/>
                <a:sym typeface="Arial"/>
              </a:rPr>
              <a:t>Objectives</a:t>
            </a:r>
          </a:p>
        </p:txBody>
      </p:sp>
      <p:sp>
        <p:nvSpPr>
          <p:cNvPr id="343" name="Shape 343"/>
          <p:cNvSpPr txBox="1">
            <a:spLocks noGrp="1"/>
          </p:cNvSpPr>
          <p:nvPr>
            <p:ph type="body" idx="1"/>
          </p:nvPr>
        </p:nvSpPr>
        <p:spPr>
          <a:xfrm>
            <a:off x="457200" y="1460500"/>
            <a:ext cx="8229600" cy="3465299"/>
          </a:xfrm>
          <a:prstGeom prst="rect">
            <a:avLst/>
          </a:prstGeom>
          <a:noFill/>
          <a:ln>
            <a:noFill/>
          </a:ln>
        </p:spPr>
        <p:txBody>
          <a:bodyPr lIns="91425" tIns="91425" rIns="91425" bIns="91425" anchor="t" anchorCtr="0">
            <a:noAutofit/>
          </a:bodyPr>
          <a:lstStyle/>
          <a:p>
            <a:pPr marL="0" marR="0" lvl="0" indent="0" algn="l" rtl="0">
              <a:lnSpc>
                <a:spcPct val="100000"/>
              </a:lnSpc>
              <a:spcBef>
                <a:spcPts val="0"/>
              </a:spcBef>
              <a:spcAft>
                <a:spcPts val="0"/>
              </a:spcAft>
              <a:buClr>
                <a:schemeClr val="dk2"/>
              </a:buClr>
              <a:buSzPct val="25000"/>
              <a:buFont typeface="Arial"/>
              <a:buNone/>
            </a:pPr>
            <a:r>
              <a:rPr lang="en" sz="2400" b="1" i="1" u="none" strike="noStrike" cap="none" baseline="0">
                <a:solidFill>
                  <a:schemeClr val="dk1"/>
                </a:solidFill>
                <a:latin typeface="Arial"/>
                <a:ea typeface="Arial"/>
                <a:cs typeface="Arial"/>
                <a:sym typeface="Arial"/>
              </a:rPr>
              <a:t>By the end of this session you will be able to</a:t>
            </a:r>
            <a:r>
              <a:rPr lang="en" sz="2400" b="0" i="0" u="none" strike="noStrike" cap="none" baseline="0">
                <a:solidFill>
                  <a:schemeClr val="dk1"/>
                </a:solidFill>
                <a:latin typeface="Arial"/>
                <a:ea typeface="Arial"/>
                <a:cs typeface="Arial"/>
                <a:sym typeface="Arial"/>
              </a:rPr>
              <a:t>:</a:t>
            </a:r>
          </a:p>
          <a:p>
            <a:pPr marL="0" marR="0" lvl="0" indent="0" algn="l" rtl="0">
              <a:lnSpc>
                <a:spcPct val="100000"/>
              </a:lnSpc>
              <a:spcBef>
                <a:spcPts val="0"/>
              </a:spcBef>
              <a:spcAft>
                <a:spcPts val="0"/>
              </a:spcAft>
              <a:buClr>
                <a:schemeClr val="dk2"/>
              </a:buClr>
              <a:buFont typeface="Arial"/>
              <a:buNone/>
            </a:pPr>
            <a:endParaRPr sz="2400" b="0" i="0" u="none" strike="noStrike" cap="none" baseline="0">
              <a:solidFill>
                <a:schemeClr val="dk1"/>
              </a:solidFill>
              <a:latin typeface="Arial"/>
              <a:ea typeface="Arial"/>
              <a:cs typeface="Arial"/>
              <a:sym typeface="Arial"/>
            </a:endParaRPr>
          </a:p>
        </p:txBody>
      </p:sp>
      <p:sp>
        <p:nvSpPr>
          <p:cNvPr id="344" name="Shape 344"/>
          <p:cNvSpPr txBox="1"/>
          <p:nvPr/>
        </p:nvSpPr>
        <p:spPr>
          <a:xfrm>
            <a:off x="1174754" y="2428876"/>
            <a:ext cx="5508599" cy="307800"/>
          </a:xfrm>
          <a:prstGeom prst="rect">
            <a:avLst/>
          </a:prstGeom>
          <a:noFill/>
          <a:ln>
            <a:noFill/>
          </a:ln>
        </p:spPr>
        <p:txBody>
          <a:bodyPr lIns="91425" tIns="45700" rIns="91425" bIns="45700" anchor="t" anchorCtr="0">
            <a:noAutofit/>
          </a:bodyPr>
          <a:lstStyle/>
          <a:p>
            <a:pPr marL="285750" marR="0" lvl="0" indent="-196850" algn="l" rtl="0">
              <a:lnSpc>
                <a:spcPct val="100000"/>
              </a:lnSpc>
              <a:spcBef>
                <a:spcPts val="0"/>
              </a:spcBef>
              <a:spcAft>
                <a:spcPts val="0"/>
              </a:spcAft>
              <a:buClr>
                <a:srgbClr val="000000"/>
              </a:buClr>
              <a:buFont typeface="Arial"/>
              <a:buNone/>
            </a:pPr>
            <a:endParaRPr sz="1400" b="0" i="0" u="none" strike="noStrike" cap="none" baseline="0">
              <a:solidFill>
                <a:srgbClr val="000000"/>
              </a:solidFill>
              <a:latin typeface="Arial"/>
              <a:ea typeface="Arial"/>
              <a:cs typeface="Arial"/>
              <a:sym typeface="Arial"/>
            </a:endParaRPr>
          </a:p>
        </p:txBody>
      </p:sp>
      <p:sp>
        <p:nvSpPr>
          <p:cNvPr id="345" name="Shape 345"/>
          <p:cNvSpPr txBox="1"/>
          <p:nvPr/>
        </p:nvSpPr>
        <p:spPr>
          <a:xfrm>
            <a:off x="457200" y="2096496"/>
            <a:ext cx="7959599" cy="2348100"/>
          </a:xfrm>
          <a:prstGeom prst="rect">
            <a:avLst/>
          </a:prstGeom>
          <a:noFill/>
          <a:ln>
            <a:noFill/>
          </a:ln>
        </p:spPr>
        <p:txBody>
          <a:bodyPr lIns="91425" tIns="45700" rIns="91425" bIns="45700" anchor="t" anchorCtr="0">
            <a:noAutofit/>
          </a:bodyPr>
          <a:lstStyle/>
          <a:p>
            <a:pPr marL="457200" lvl="3" indent="-431800" rtl="0">
              <a:spcBef>
                <a:spcPts val="0"/>
              </a:spcBef>
              <a:buClr>
                <a:schemeClr val="dk1"/>
              </a:buClr>
              <a:buSzPct val="100000"/>
              <a:buFont typeface="Arial"/>
              <a:buChar char="•"/>
            </a:pPr>
            <a:r>
              <a:rPr lang="en" sz="2400" dirty="0">
                <a:solidFill>
                  <a:schemeClr val="dk1"/>
                </a:solidFill>
              </a:rPr>
              <a:t>Describe the different stages of child development and the different learning </a:t>
            </a:r>
            <a:r>
              <a:rPr lang="en" sz="2400" dirty="0" smtClean="0">
                <a:solidFill>
                  <a:schemeClr val="dk1"/>
                </a:solidFill>
              </a:rPr>
              <a:t>styles</a:t>
            </a:r>
            <a:r>
              <a:rPr lang="en-US" sz="2400" dirty="0" smtClean="0">
                <a:solidFill>
                  <a:schemeClr val="dk1"/>
                </a:solidFill>
              </a:rPr>
              <a:t>.</a:t>
            </a:r>
            <a:endParaRPr lang="en" sz="2400" dirty="0">
              <a:solidFill>
                <a:schemeClr val="dk1"/>
              </a:solidFill>
            </a:endParaRPr>
          </a:p>
          <a:p>
            <a:pPr marL="457200" lvl="3" indent="-431800" rtl="0">
              <a:spcBef>
                <a:spcPts val="0"/>
              </a:spcBef>
              <a:buClr>
                <a:schemeClr val="dk1"/>
              </a:buClr>
              <a:buSzPct val="100000"/>
              <a:buFont typeface="Arial"/>
              <a:buChar char="•"/>
            </a:pPr>
            <a:r>
              <a:rPr lang="en" sz="2400" dirty="0">
                <a:solidFill>
                  <a:schemeClr val="dk1"/>
                </a:solidFill>
              </a:rPr>
              <a:t>Explain the implications of these differences for classroom management, instruction and </a:t>
            </a:r>
            <a:r>
              <a:rPr lang="en" sz="2400" dirty="0" smtClean="0">
                <a:solidFill>
                  <a:schemeClr val="dk1"/>
                </a:solidFill>
              </a:rPr>
              <a:t>assessment</a:t>
            </a:r>
            <a:r>
              <a:rPr lang="en-US" sz="2400" dirty="0" smtClean="0">
                <a:solidFill>
                  <a:schemeClr val="dk1"/>
                </a:solidFill>
              </a:rPr>
              <a:t>.</a:t>
            </a:r>
            <a:endParaRPr lang="en" sz="2400" dirty="0">
              <a:solidFill>
                <a:schemeClr val="dk1"/>
              </a:solidFill>
            </a:endParaRPr>
          </a:p>
          <a:p>
            <a:pPr marL="457200" lvl="3" indent="-431800" rtl="0">
              <a:spcBef>
                <a:spcPts val="0"/>
              </a:spcBef>
              <a:buClr>
                <a:schemeClr val="dk1"/>
              </a:buClr>
              <a:buSzPct val="100000"/>
              <a:buFont typeface="Arial"/>
              <a:buChar char="•"/>
            </a:pPr>
            <a:r>
              <a:rPr lang="en" sz="2400" dirty="0">
                <a:solidFill>
                  <a:schemeClr val="dk1"/>
                </a:solidFill>
              </a:rPr>
              <a:t>Practice differentiation </a:t>
            </a:r>
            <a:r>
              <a:rPr lang="en" sz="2400" dirty="0" smtClean="0">
                <a:solidFill>
                  <a:schemeClr val="dk1"/>
                </a:solidFill>
              </a:rPr>
              <a:t>strategies</a:t>
            </a:r>
            <a:r>
              <a:rPr lang="en-US" sz="2400" dirty="0" smtClean="0">
                <a:solidFill>
                  <a:schemeClr val="dk1"/>
                </a:solidFill>
              </a:rPr>
              <a:t>.</a:t>
            </a:r>
            <a:endParaRPr lang="en" sz="2400" dirty="0">
              <a:solidFill>
                <a:schemeClr val="dk1"/>
              </a:solidFill>
            </a:endParaRPr>
          </a:p>
        </p:txBody>
      </p:sp>
      <p:sp>
        <p:nvSpPr>
          <p:cNvPr id="346" name="Shape 346"/>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31</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Shape 350"/>
        <p:cNvGrpSpPr/>
        <p:nvPr/>
      </p:nvGrpSpPr>
      <p:grpSpPr>
        <a:xfrm>
          <a:off x="0" y="0"/>
          <a:ext cx="0" cy="0"/>
          <a:chOff x="0" y="0"/>
          <a:chExt cx="0" cy="0"/>
        </a:xfrm>
      </p:grpSpPr>
      <p:sp>
        <p:nvSpPr>
          <p:cNvPr id="351" name="Shape 351"/>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Child Development</a:t>
            </a:r>
          </a:p>
        </p:txBody>
      </p:sp>
      <p:sp>
        <p:nvSpPr>
          <p:cNvPr id="352" name="Shape 352"/>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32</a:t>
            </a:fld>
            <a:endParaRPr lang="en"/>
          </a:p>
        </p:txBody>
      </p:sp>
      <p:sp>
        <p:nvSpPr>
          <p:cNvPr id="353" name="Shape 353"/>
          <p:cNvSpPr txBox="1"/>
          <p:nvPr/>
        </p:nvSpPr>
        <p:spPr>
          <a:xfrm>
            <a:off x="369950" y="1599150"/>
            <a:ext cx="2876100" cy="1563299"/>
          </a:xfrm>
          <a:prstGeom prst="rect">
            <a:avLst/>
          </a:prstGeom>
          <a:noFill/>
          <a:ln>
            <a:noFill/>
          </a:ln>
        </p:spPr>
        <p:txBody>
          <a:bodyPr lIns="91425" tIns="91425" rIns="91425" bIns="91425" anchor="t" anchorCtr="0">
            <a:noAutofit/>
          </a:bodyPr>
          <a:lstStyle/>
          <a:p>
            <a:pPr>
              <a:spcBef>
                <a:spcPts val="0"/>
              </a:spcBef>
              <a:buNone/>
            </a:pPr>
            <a:r>
              <a:rPr lang="en"/>
              <a:t>Years 0-2</a:t>
            </a:r>
          </a:p>
        </p:txBody>
      </p:sp>
      <p:sp>
        <p:nvSpPr>
          <p:cNvPr id="354" name="Shape 354"/>
          <p:cNvSpPr txBox="1"/>
          <p:nvPr/>
        </p:nvSpPr>
        <p:spPr>
          <a:xfrm>
            <a:off x="4985625" y="1512825"/>
            <a:ext cx="2876100" cy="1563299"/>
          </a:xfrm>
          <a:prstGeom prst="rect">
            <a:avLst/>
          </a:prstGeom>
          <a:noFill/>
          <a:ln>
            <a:noFill/>
          </a:ln>
        </p:spPr>
        <p:txBody>
          <a:bodyPr lIns="91425" tIns="91425" rIns="91425" bIns="91425" anchor="t" anchorCtr="0">
            <a:noAutofit/>
          </a:bodyPr>
          <a:lstStyle/>
          <a:p>
            <a:pPr lvl="0" rtl="0">
              <a:spcBef>
                <a:spcPts val="0"/>
              </a:spcBef>
              <a:buNone/>
            </a:pPr>
            <a:r>
              <a:rPr lang="en"/>
              <a:t>Years 2-7</a:t>
            </a:r>
          </a:p>
        </p:txBody>
      </p:sp>
      <p:sp>
        <p:nvSpPr>
          <p:cNvPr id="355" name="Shape 355"/>
          <p:cNvSpPr txBox="1"/>
          <p:nvPr/>
        </p:nvSpPr>
        <p:spPr>
          <a:xfrm>
            <a:off x="369950" y="3324025"/>
            <a:ext cx="2876100" cy="1563299"/>
          </a:xfrm>
          <a:prstGeom prst="rect">
            <a:avLst/>
          </a:prstGeom>
          <a:noFill/>
          <a:ln>
            <a:noFill/>
          </a:ln>
        </p:spPr>
        <p:txBody>
          <a:bodyPr lIns="91425" tIns="91425" rIns="91425" bIns="91425" anchor="t" anchorCtr="0">
            <a:noAutofit/>
          </a:bodyPr>
          <a:lstStyle/>
          <a:p>
            <a:pPr lvl="0" rtl="0">
              <a:spcBef>
                <a:spcPts val="0"/>
              </a:spcBef>
              <a:buNone/>
            </a:pPr>
            <a:r>
              <a:rPr lang="en"/>
              <a:t>Years 7-11</a:t>
            </a:r>
          </a:p>
        </p:txBody>
      </p:sp>
      <p:sp>
        <p:nvSpPr>
          <p:cNvPr id="356" name="Shape 356"/>
          <p:cNvSpPr txBox="1"/>
          <p:nvPr/>
        </p:nvSpPr>
        <p:spPr>
          <a:xfrm>
            <a:off x="5036187" y="3241475"/>
            <a:ext cx="2876100" cy="1563299"/>
          </a:xfrm>
          <a:prstGeom prst="rect">
            <a:avLst/>
          </a:prstGeom>
          <a:noFill/>
          <a:ln>
            <a:noFill/>
          </a:ln>
        </p:spPr>
        <p:txBody>
          <a:bodyPr lIns="91425" tIns="91425" rIns="91425" bIns="91425" anchor="t" anchorCtr="0">
            <a:noAutofit/>
          </a:bodyPr>
          <a:lstStyle/>
          <a:p>
            <a:pPr lvl="0" rtl="0">
              <a:spcBef>
                <a:spcPts val="0"/>
              </a:spcBef>
              <a:buNone/>
            </a:pPr>
            <a:r>
              <a:rPr lang="en"/>
              <a:t>Years 11+</a:t>
            </a:r>
          </a:p>
        </p:txBody>
      </p:sp>
      <p:cxnSp>
        <p:nvCxnSpPr>
          <p:cNvPr id="357" name="Shape 357"/>
          <p:cNvCxnSpPr/>
          <p:nvPr/>
        </p:nvCxnSpPr>
        <p:spPr>
          <a:xfrm>
            <a:off x="4391675" y="1611075"/>
            <a:ext cx="0" cy="2995499"/>
          </a:xfrm>
          <a:prstGeom prst="straightConnector1">
            <a:avLst/>
          </a:prstGeom>
          <a:noFill/>
          <a:ln w="38100" cap="flat" cmpd="sng">
            <a:solidFill>
              <a:schemeClr val="dk2"/>
            </a:solidFill>
            <a:prstDash val="dashDot"/>
            <a:round/>
            <a:headEnd type="none" w="lg" len="lg"/>
            <a:tailEnd type="none" w="lg" len="lg"/>
          </a:ln>
        </p:spPr>
      </p:cxnSp>
      <p:cxnSp>
        <p:nvCxnSpPr>
          <p:cNvPr id="358" name="Shape 358"/>
          <p:cNvCxnSpPr/>
          <p:nvPr/>
        </p:nvCxnSpPr>
        <p:spPr>
          <a:xfrm>
            <a:off x="369950" y="2927800"/>
            <a:ext cx="8150700" cy="27900"/>
          </a:xfrm>
          <a:prstGeom prst="straightConnector1">
            <a:avLst/>
          </a:prstGeom>
          <a:noFill/>
          <a:ln w="38100" cap="flat" cmpd="sng">
            <a:solidFill>
              <a:schemeClr val="dk2"/>
            </a:solidFill>
            <a:prstDash val="dashDot"/>
            <a:round/>
            <a:headEnd type="none" w="lg" len="lg"/>
            <a:tailEnd type="none" w="lg" len="lg"/>
          </a:ln>
        </p:spPr>
      </p:cxnSp>
    </p:spTree>
  </p:cSld>
  <p:clrMapOvr>
    <a:masterClrMapping/>
  </p:clrMapOvr>
  <p:transition xmlns:p14="http://schemas.microsoft.com/office/powerpoint/2010/main" spd="slow">
    <p:cut/>
  </p:transition>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Shape 362"/>
        <p:cNvGrpSpPr/>
        <p:nvPr/>
      </p:nvGrpSpPr>
      <p:grpSpPr>
        <a:xfrm>
          <a:off x="0" y="0"/>
          <a:ext cx="0" cy="0"/>
          <a:chOff x="0" y="0"/>
          <a:chExt cx="0" cy="0"/>
        </a:xfrm>
      </p:grpSpPr>
      <p:sp>
        <p:nvSpPr>
          <p:cNvPr id="363" name="Shape 363"/>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4000" b="1" dirty="0">
                <a:solidFill>
                  <a:schemeClr val="lt1"/>
                </a:solidFill>
              </a:rPr>
              <a:t>0-2 years - Sensori-motor period</a:t>
            </a:r>
            <a:r>
              <a:rPr lang="en" sz="4000" dirty="0">
                <a:solidFill>
                  <a:schemeClr val="lt1"/>
                </a:solidFill>
              </a:rPr>
              <a:t> </a:t>
            </a:r>
          </a:p>
        </p:txBody>
      </p:sp>
      <p:sp>
        <p:nvSpPr>
          <p:cNvPr id="364" name="Shape 364"/>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rtl="0">
              <a:spcBef>
                <a:spcPts val="0"/>
              </a:spcBef>
              <a:buNone/>
            </a:pPr>
            <a:r>
              <a:rPr lang="en" sz="2000" dirty="0"/>
              <a:t>During this time the infant is trying to make sense of the world. They use skills that they have been born with such as listening, sucking, looking, </a:t>
            </a:r>
            <a:r>
              <a:rPr lang="en-US" sz="2000" dirty="0" smtClean="0"/>
              <a:t>and </a:t>
            </a:r>
            <a:r>
              <a:rPr lang="en" sz="2000" dirty="0" smtClean="0"/>
              <a:t>holding </a:t>
            </a:r>
            <a:r>
              <a:rPr lang="en" sz="2000" dirty="0"/>
              <a:t>to help create a sense of the world. </a:t>
            </a:r>
          </a:p>
          <a:p>
            <a:pPr rtl="0">
              <a:spcBef>
                <a:spcPts val="0"/>
              </a:spcBef>
              <a:buNone/>
            </a:pPr>
            <a:endParaRPr sz="2000" dirty="0"/>
          </a:p>
          <a:p>
            <a:pPr rtl="0">
              <a:spcBef>
                <a:spcPts val="0"/>
              </a:spcBef>
              <a:buNone/>
            </a:pPr>
            <a:r>
              <a:rPr lang="en" sz="2000" dirty="0"/>
              <a:t>During this first stage, children learn entirely through the movements they make and the sensations that result. They learn:</a:t>
            </a:r>
          </a:p>
          <a:p>
            <a:pPr marL="457200" lvl="0" indent="-355600" rtl="0">
              <a:spcBef>
                <a:spcPts val="0"/>
              </a:spcBef>
              <a:buClr>
                <a:srgbClr val="000000"/>
              </a:buClr>
              <a:buSzPct val="100000"/>
              <a:buChar char="●"/>
            </a:pPr>
            <a:r>
              <a:rPr lang="en-US" sz="2000" dirty="0" smtClean="0"/>
              <a:t>T</a:t>
            </a:r>
            <a:r>
              <a:rPr lang="en" sz="2000" dirty="0" smtClean="0"/>
              <a:t>hey </a:t>
            </a:r>
            <a:r>
              <a:rPr lang="en" sz="2000" dirty="0"/>
              <a:t>exist separately from the objects and people around </a:t>
            </a:r>
            <a:r>
              <a:rPr lang="en" sz="2000" dirty="0" smtClean="0"/>
              <a:t>them</a:t>
            </a:r>
            <a:r>
              <a:rPr lang="en-US" sz="2000" dirty="0" smtClean="0"/>
              <a:t>.</a:t>
            </a:r>
            <a:endParaRPr lang="en" sz="2000" dirty="0"/>
          </a:p>
          <a:p>
            <a:pPr marL="457200" lvl="0" indent="-355600" rtl="0">
              <a:spcBef>
                <a:spcPts val="0"/>
              </a:spcBef>
              <a:buClr>
                <a:srgbClr val="000000"/>
              </a:buClr>
              <a:buSzPct val="100000"/>
              <a:buChar char="●"/>
            </a:pPr>
            <a:r>
              <a:rPr lang="en-US" sz="2000" dirty="0" smtClean="0"/>
              <a:t>T</a:t>
            </a:r>
            <a:r>
              <a:rPr lang="en" sz="2000" dirty="0" smtClean="0"/>
              <a:t>hey </a:t>
            </a:r>
            <a:r>
              <a:rPr lang="en" sz="2000" dirty="0"/>
              <a:t>can cause things to </a:t>
            </a:r>
            <a:r>
              <a:rPr lang="en" sz="2000" dirty="0" smtClean="0"/>
              <a:t>happen</a:t>
            </a:r>
            <a:r>
              <a:rPr lang="en-US" sz="2000" dirty="0"/>
              <a:t>.</a:t>
            </a:r>
            <a:endParaRPr lang="en" sz="2000" dirty="0"/>
          </a:p>
          <a:p>
            <a:pPr marL="457200" lvl="0" indent="-355600" rtl="0">
              <a:lnSpc>
                <a:spcPct val="115000"/>
              </a:lnSpc>
              <a:spcBef>
                <a:spcPts val="0"/>
              </a:spcBef>
              <a:buClr>
                <a:srgbClr val="000000"/>
              </a:buClr>
              <a:buSzPct val="100000"/>
              <a:buChar char="●"/>
            </a:pPr>
            <a:r>
              <a:rPr lang="en-US" sz="2000" dirty="0" smtClean="0"/>
              <a:t>T</a:t>
            </a:r>
            <a:r>
              <a:rPr lang="en" sz="2000" dirty="0" smtClean="0"/>
              <a:t>hings </a:t>
            </a:r>
            <a:r>
              <a:rPr lang="en" sz="2000" dirty="0"/>
              <a:t>continue to exist even when they can't see </a:t>
            </a:r>
            <a:r>
              <a:rPr lang="en" sz="2000" dirty="0" smtClean="0"/>
              <a:t>them</a:t>
            </a:r>
            <a:r>
              <a:rPr lang="en-US" sz="2000" dirty="0" smtClean="0"/>
              <a:t>.</a:t>
            </a:r>
            <a:endParaRPr lang="en" sz="2000" dirty="0"/>
          </a:p>
        </p:txBody>
      </p:sp>
      <p:sp>
        <p:nvSpPr>
          <p:cNvPr id="365" name="Shape 365"/>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33</a:t>
            </a:fld>
            <a:endParaRPr lang="en"/>
          </a:p>
        </p:txBody>
      </p:sp>
    </p:spTree>
  </p:cSld>
  <p:clrMapOvr>
    <a:masterClrMapping/>
  </p:clrMapOvr>
  <p:transition xmlns:p14="http://schemas.microsoft.com/office/powerpoint/2010/main" spd="slow">
    <p:cut/>
  </p:transition>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Shape 369"/>
        <p:cNvGrpSpPr/>
        <p:nvPr/>
      </p:nvGrpSpPr>
      <p:grpSpPr>
        <a:xfrm>
          <a:off x="0" y="0"/>
          <a:ext cx="0" cy="0"/>
          <a:chOff x="0" y="0"/>
          <a:chExt cx="0" cy="0"/>
        </a:xfrm>
      </p:grpSpPr>
      <p:sp>
        <p:nvSpPr>
          <p:cNvPr id="370" name="Shape 370"/>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4000" b="1" dirty="0">
                <a:solidFill>
                  <a:schemeClr val="lt1"/>
                </a:solidFill>
              </a:rPr>
              <a:t>3-7 </a:t>
            </a:r>
            <a:r>
              <a:rPr lang="en" sz="4000" b="1" dirty="0" smtClean="0">
                <a:solidFill>
                  <a:schemeClr val="lt1"/>
                </a:solidFill>
              </a:rPr>
              <a:t>years</a:t>
            </a:r>
            <a:r>
              <a:rPr lang="en-US" sz="4000" b="1" dirty="0">
                <a:solidFill>
                  <a:schemeClr val="lt1"/>
                </a:solidFill>
              </a:rPr>
              <a:t> </a:t>
            </a:r>
            <a:r>
              <a:rPr lang="en-US" sz="4000" b="1" dirty="0" smtClean="0">
                <a:solidFill>
                  <a:schemeClr val="lt1"/>
                </a:solidFill>
              </a:rPr>
              <a:t>-</a:t>
            </a:r>
            <a:r>
              <a:rPr lang="en" sz="3600" b="1" dirty="0" smtClean="0">
                <a:solidFill>
                  <a:schemeClr val="lt1"/>
                </a:solidFill>
              </a:rPr>
              <a:t> </a:t>
            </a:r>
            <a:r>
              <a:rPr lang="en" sz="4000" b="1" dirty="0">
                <a:solidFill>
                  <a:schemeClr val="lt1"/>
                </a:solidFill>
              </a:rPr>
              <a:t>Pre-operational stage</a:t>
            </a:r>
          </a:p>
        </p:txBody>
      </p:sp>
      <p:sp>
        <p:nvSpPr>
          <p:cNvPr id="371" name="Shape 371"/>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rtl="0">
              <a:spcBef>
                <a:spcPts val="0"/>
              </a:spcBef>
              <a:buNone/>
            </a:pPr>
            <a:r>
              <a:rPr lang="en" sz="2000" dirty="0"/>
              <a:t>Children are not able to think critically - they assume that everyone else sees things from the same viewpoint as they do. </a:t>
            </a:r>
          </a:p>
          <a:p>
            <a:pPr rtl="0">
              <a:spcBef>
                <a:spcPts val="0"/>
              </a:spcBef>
              <a:buNone/>
            </a:pPr>
            <a:r>
              <a:rPr lang="en" sz="2000" dirty="0"/>
              <a:t>This is when language development occurs. Once children acquire language, they are able to use symbols (such as words or pictures) to represent objects. </a:t>
            </a:r>
          </a:p>
          <a:p>
            <a:pPr rtl="0">
              <a:spcBef>
                <a:spcPts val="0"/>
              </a:spcBef>
              <a:buNone/>
            </a:pPr>
            <a:r>
              <a:rPr lang="en" sz="2000" dirty="0"/>
              <a:t>The notion of “pretend play” is created during these years.</a:t>
            </a:r>
          </a:p>
          <a:p>
            <a:pPr rtl="0">
              <a:spcBef>
                <a:spcPts val="0"/>
              </a:spcBef>
              <a:buNone/>
            </a:pPr>
            <a:r>
              <a:rPr lang="en" sz="2000" dirty="0"/>
              <a:t>Children are able to understand concepts like counting, classifying according to similarity, and past-present-future but generally they are still focused primarily on the present and on the concrete, rather than the abstract.</a:t>
            </a:r>
          </a:p>
          <a:p>
            <a:pPr lvl="0" rtl="0">
              <a:spcBef>
                <a:spcPts val="0"/>
              </a:spcBef>
              <a:buClr>
                <a:schemeClr val="dk1"/>
              </a:buClr>
              <a:buFont typeface="Arial"/>
              <a:buNone/>
            </a:pPr>
            <a:endParaRPr sz="1800" dirty="0">
              <a:solidFill>
                <a:schemeClr val="dk1"/>
              </a:solidFill>
              <a:latin typeface="Times New Roman"/>
              <a:ea typeface="Times New Roman"/>
              <a:cs typeface="Times New Roman"/>
              <a:sym typeface="Times New Roman"/>
            </a:endParaRPr>
          </a:p>
          <a:p>
            <a:pPr lvl="0">
              <a:spcBef>
                <a:spcPts val="0"/>
              </a:spcBef>
              <a:buClr>
                <a:schemeClr val="dk1"/>
              </a:buClr>
              <a:buFont typeface="Arial"/>
              <a:buNone/>
            </a:pPr>
            <a:endParaRPr sz="1800" dirty="0">
              <a:solidFill>
                <a:srgbClr val="373737"/>
              </a:solidFill>
            </a:endParaRPr>
          </a:p>
        </p:txBody>
      </p:sp>
      <p:sp>
        <p:nvSpPr>
          <p:cNvPr id="372" name="Shape 372"/>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34</a:t>
            </a:fld>
            <a:endParaRPr lang="en"/>
          </a:p>
        </p:txBody>
      </p:sp>
    </p:spTree>
  </p:cSld>
  <p:clrMapOvr>
    <a:masterClrMapping/>
  </p:clrMapOvr>
  <p:transition xmlns:p14="http://schemas.microsoft.com/office/powerpoint/2010/main" spd="slow">
    <p:cut/>
  </p:transition>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Shape 376"/>
        <p:cNvGrpSpPr/>
        <p:nvPr/>
      </p:nvGrpSpPr>
      <p:grpSpPr>
        <a:xfrm>
          <a:off x="0" y="0"/>
          <a:ext cx="0" cy="0"/>
          <a:chOff x="0" y="0"/>
          <a:chExt cx="0" cy="0"/>
        </a:xfrm>
      </p:grpSpPr>
      <p:sp>
        <p:nvSpPr>
          <p:cNvPr id="377" name="Shape 377"/>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3200" b="1" dirty="0">
                <a:solidFill>
                  <a:schemeClr val="lt1"/>
                </a:solidFill>
              </a:rPr>
              <a:t>7-11 </a:t>
            </a:r>
            <a:r>
              <a:rPr lang="en" sz="3200" b="1" dirty="0" smtClean="0">
                <a:solidFill>
                  <a:schemeClr val="lt1"/>
                </a:solidFill>
              </a:rPr>
              <a:t>years</a:t>
            </a:r>
            <a:r>
              <a:rPr lang="en-US" sz="3200" b="1" dirty="0" smtClean="0">
                <a:solidFill>
                  <a:schemeClr val="lt1"/>
                </a:solidFill>
              </a:rPr>
              <a:t> -</a:t>
            </a:r>
            <a:r>
              <a:rPr lang="en" sz="3200" b="1" dirty="0" smtClean="0">
                <a:solidFill>
                  <a:schemeClr val="lt1"/>
                </a:solidFill>
              </a:rPr>
              <a:t> </a:t>
            </a:r>
            <a:r>
              <a:rPr lang="en" sz="3200" b="1" dirty="0">
                <a:solidFill>
                  <a:schemeClr val="lt1"/>
                </a:solidFill>
              </a:rPr>
              <a:t>Concrete operational stage</a:t>
            </a:r>
          </a:p>
        </p:txBody>
      </p:sp>
      <p:sp>
        <p:nvSpPr>
          <p:cNvPr id="378" name="Shape 378"/>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lvl="0" rtl="0">
              <a:spcBef>
                <a:spcPts val="0"/>
              </a:spcBef>
              <a:buClr>
                <a:schemeClr val="dk1"/>
              </a:buClr>
              <a:buSzPct val="55000"/>
              <a:buFont typeface="Arial"/>
              <a:buNone/>
            </a:pPr>
            <a:r>
              <a:rPr lang="en" sz="2000" dirty="0">
                <a:solidFill>
                  <a:schemeClr val="dk1"/>
                </a:solidFill>
                <a:latin typeface="Times New Roman"/>
                <a:ea typeface="Times New Roman"/>
                <a:cs typeface="Times New Roman"/>
                <a:sym typeface="Times New Roman"/>
              </a:rPr>
              <a:t>At this stage, children are able to see things from different points of view and to imagine events that occur outside their own lives. Some organized, logical thought processes are now evident and they are able to:</a:t>
            </a:r>
          </a:p>
          <a:p>
            <a:pPr marL="457200" lvl="0" rtl="0">
              <a:spcBef>
                <a:spcPts val="0"/>
              </a:spcBef>
              <a:buClr>
                <a:schemeClr val="dk1"/>
              </a:buClr>
              <a:buSzPct val="55000"/>
              <a:buFont typeface="Arial"/>
              <a:buNone/>
            </a:pPr>
            <a:r>
              <a:rPr lang="en" sz="2000" dirty="0">
                <a:solidFill>
                  <a:schemeClr val="dk1"/>
                </a:solidFill>
                <a:latin typeface="Times New Roman"/>
                <a:ea typeface="Times New Roman"/>
                <a:cs typeface="Times New Roman"/>
                <a:sym typeface="Times New Roman"/>
              </a:rPr>
              <a:t>•	</a:t>
            </a:r>
            <a:r>
              <a:rPr lang="en-US" sz="2000" dirty="0" smtClean="0">
                <a:solidFill>
                  <a:schemeClr val="dk1"/>
                </a:solidFill>
                <a:latin typeface="Times New Roman"/>
                <a:ea typeface="Times New Roman"/>
                <a:cs typeface="Times New Roman"/>
                <a:sym typeface="Times New Roman"/>
              </a:rPr>
              <a:t>O</a:t>
            </a:r>
            <a:r>
              <a:rPr lang="en" sz="2000" dirty="0" smtClean="0">
                <a:solidFill>
                  <a:schemeClr val="dk1"/>
                </a:solidFill>
                <a:latin typeface="Times New Roman"/>
                <a:ea typeface="Times New Roman"/>
                <a:cs typeface="Times New Roman"/>
                <a:sym typeface="Times New Roman"/>
              </a:rPr>
              <a:t>rder </a:t>
            </a:r>
            <a:r>
              <a:rPr lang="en" sz="2000" dirty="0">
                <a:solidFill>
                  <a:schemeClr val="dk1"/>
                </a:solidFill>
                <a:latin typeface="Times New Roman"/>
                <a:ea typeface="Times New Roman"/>
                <a:cs typeface="Times New Roman"/>
                <a:sym typeface="Times New Roman"/>
              </a:rPr>
              <a:t>objects by size, color gradient, etc.</a:t>
            </a:r>
          </a:p>
          <a:p>
            <a:pPr marL="457200" lvl="0" rtl="0">
              <a:spcBef>
                <a:spcPts val="0"/>
              </a:spcBef>
              <a:buClr>
                <a:schemeClr val="dk1"/>
              </a:buClr>
              <a:buSzPct val="55000"/>
              <a:buFont typeface="Arial"/>
              <a:buNone/>
            </a:pPr>
            <a:r>
              <a:rPr lang="en" sz="2000" dirty="0">
                <a:solidFill>
                  <a:schemeClr val="dk1"/>
                </a:solidFill>
                <a:latin typeface="Times New Roman"/>
                <a:ea typeface="Times New Roman"/>
                <a:cs typeface="Times New Roman"/>
                <a:sym typeface="Times New Roman"/>
              </a:rPr>
              <a:t>•	</a:t>
            </a:r>
            <a:r>
              <a:rPr lang="en-US" sz="2000" dirty="0" smtClean="0">
                <a:solidFill>
                  <a:schemeClr val="dk1"/>
                </a:solidFill>
                <a:latin typeface="Times New Roman"/>
                <a:ea typeface="Times New Roman"/>
                <a:cs typeface="Times New Roman"/>
                <a:sym typeface="Times New Roman"/>
              </a:rPr>
              <a:t>U</a:t>
            </a:r>
            <a:r>
              <a:rPr lang="en" sz="2000" dirty="0" smtClean="0">
                <a:solidFill>
                  <a:schemeClr val="dk1"/>
                </a:solidFill>
                <a:latin typeface="Times New Roman"/>
                <a:ea typeface="Times New Roman"/>
                <a:cs typeface="Times New Roman"/>
                <a:sym typeface="Times New Roman"/>
              </a:rPr>
              <a:t>nderstand </a:t>
            </a:r>
            <a:r>
              <a:rPr lang="en" sz="2000" dirty="0">
                <a:solidFill>
                  <a:schemeClr val="dk1"/>
                </a:solidFill>
                <a:latin typeface="Times New Roman"/>
                <a:ea typeface="Times New Roman"/>
                <a:cs typeface="Times New Roman"/>
                <a:sym typeface="Times New Roman"/>
              </a:rPr>
              <a:t>that if 3 + 4 = 7 then 7 - 4 = </a:t>
            </a:r>
            <a:r>
              <a:rPr lang="en" sz="2000" dirty="0" smtClean="0">
                <a:solidFill>
                  <a:schemeClr val="dk1"/>
                </a:solidFill>
                <a:latin typeface="Times New Roman"/>
                <a:ea typeface="Times New Roman"/>
                <a:cs typeface="Times New Roman"/>
                <a:sym typeface="Times New Roman"/>
              </a:rPr>
              <a:t>3</a:t>
            </a:r>
            <a:r>
              <a:rPr lang="en-US" sz="2000" dirty="0" smtClean="0">
                <a:solidFill>
                  <a:schemeClr val="dk1"/>
                </a:solidFill>
                <a:latin typeface="Times New Roman"/>
                <a:ea typeface="Times New Roman"/>
                <a:cs typeface="Times New Roman"/>
                <a:sym typeface="Times New Roman"/>
              </a:rPr>
              <a:t>.</a:t>
            </a:r>
            <a:endParaRPr lang="en" sz="2000" dirty="0">
              <a:solidFill>
                <a:schemeClr val="dk1"/>
              </a:solidFill>
              <a:latin typeface="Times New Roman"/>
              <a:ea typeface="Times New Roman"/>
              <a:cs typeface="Times New Roman"/>
              <a:sym typeface="Times New Roman"/>
            </a:endParaRPr>
          </a:p>
          <a:p>
            <a:pPr marL="457200" lvl="0" rtl="0">
              <a:spcBef>
                <a:spcPts val="0"/>
              </a:spcBef>
              <a:buClr>
                <a:schemeClr val="dk1"/>
              </a:buClr>
              <a:buSzPct val="55000"/>
              <a:buFont typeface="Arial"/>
              <a:buNone/>
            </a:pPr>
            <a:r>
              <a:rPr lang="en" sz="2000" dirty="0">
                <a:solidFill>
                  <a:schemeClr val="dk1"/>
                </a:solidFill>
                <a:latin typeface="Times New Roman"/>
                <a:ea typeface="Times New Roman"/>
                <a:cs typeface="Times New Roman"/>
                <a:sym typeface="Times New Roman"/>
              </a:rPr>
              <a:t>•	</a:t>
            </a:r>
            <a:r>
              <a:rPr lang="en-US" sz="2000" dirty="0" smtClean="0">
                <a:solidFill>
                  <a:schemeClr val="dk1"/>
                </a:solidFill>
                <a:latin typeface="Times New Roman"/>
                <a:ea typeface="Times New Roman"/>
                <a:cs typeface="Times New Roman"/>
                <a:sym typeface="Times New Roman"/>
              </a:rPr>
              <a:t>U</a:t>
            </a:r>
            <a:r>
              <a:rPr lang="en" sz="2000" dirty="0" smtClean="0">
                <a:solidFill>
                  <a:schemeClr val="dk1"/>
                </a:solidFill>
                <a:latin typeface="Times New Roman"/>
                <a:ea typeface="Times New Roman"/>
                <a:cs typeface="Times New Roman"/>
                <a:sym typeface="Times New Roman"/>
              </a:rPr>
              <a:t>nderstand </a:t>
            </a:r>
            <a:r>
              <a:rPr lang="en" sz="2000" dirty="0">
                <a:solidFill>
                  <a:schemeClr val="dk1"/>
                </a:solidFill>
                <a:latin typeface="Times New Roman"/>
                <a:ea typeface="Times New Roman"/>
                <a:cs typeface="Times New Roman"/>
                <a:sym typeface="Times New Roman"/>
              </a:rPr>
              <a:t>that a red square can belong to both the 'red' category and </a:t>
            </a:r>
            <a:r>
              <a:rPr lang="en-US" sz="2000" dirty="0" smtClean="0">
                <a:solidFill>
                  <a:schemeClr val="dk1"/>
                </a:solidFill>
                <a:latin typeface="Times New Roman"/>
                <a:ea typeface="Times New Roman"/>
                <a:cs typeface="Times New Roman"/>
                <a:sym typeface="Times New Roman"/>
              </a:rPr>
              <a:t>	</a:t>
            </a:r>
            <a:r>
              <a:rPr lang="en" sz="2000" dirty="0" smtClean="0">
                <a:solidFill>
                  <a:schemeClr val="dk1"/>
                </a:solidFill>
                <a:latin typeface="Times New Roman"/>
                <a:ea typeface="Times New Roman"/>
                <a:cs typeface="Times New Roman"/>
                <a:sym typeface="Times New Roman"/>
              </a:rPr>
              <a:t>the </a:t>
            </a:r>
            <a:r>
              <a:rPr lang="en" sz="2000" dirty="0">
                <a:solidFill>
                  <a:schemeClr val="dk1"/>
                </a:solidFill>
                <a:latin typeface="Times New Roman"/>
                <a:ea typeface="Times New Roman"/>
                <a:cs typeface="Times New Roman"/>
                <a:sym typeface="Times New Roman"/>
              </a:rPr>
              <a:t>'square' </a:t>
            </a:r>
            <a:r>
              <a:rPr lang="en" sz="2000" dirty="0" smtClean="0">
                <a:solidFill>
                  <a:schemeClr val="dk1"/>
                </a:solidFill>
                <a:latin typeface="Times New Roman"/>
                <a:ea typeface="Times New Roman"/>
                <a:cs typeface="Times New Roman"/>
                <a:sym typeface="Times New Roman"/>
              </a:rPr>
              <a:t>category</a:t>
            </a:r>
            <a:r>
              <a:rPr lang="en-US" sz="2000" dirty="0" smtClean="0">
                <a:solidFill>
                  <a:schemeClr val="dk1"/>
                </a:solidFill>
                <a:latin typeface="Times New Roman"/>
                <a:ea typeface="Times New Roman"/>
                <a:cs typeface="Times New Roman"/>
                <a:sym typeface="Times New Roman"/>
              </a:rPr>
              <a:t>.</a:t>
            </a:r>
            <a:endParaRPr lang="en" sz="2000" dirty="0">
              <a:solidFill>
                <a:schemeClr val="dk1"/>
              </a:solidFill>
              <a:latin typeface="Times New Roman"/>
              <a:ea typeface="Times New Roman"/>
              <a:cs typeface="Times New Roman"/>
              <a:sym typeface="Times New Roman"/>
            </a:endParaRPr>
          </a:p>
          <a:p>
            <a:pPr marL="457200" lvl="0" rtl="0">
              <a:spcBef>
                <a:spcPts val="0"/>
              </a:spcBef>
              <a:buClr>
                <a:schemeClr val="dk1"/>
              </a:buClr>
              <a:buSzPct val="55000"/>
              <a:buFont typeface="Arial"/>
              <a:buNone/>
            </a:pPr>
            <a:r>
              <a:rPr lang="en" sz="2000" dirty="0">
                <a:solidFill>
                  <a:schemeClr val="dk1"/>
                </a:solidFill>
                <a:latin typeface="Times New Roman"/>
                <a:ea typeface="Times New Roman"/>
                <a:cs typeface="Times New Roman"/>
                <a:sym typeface="Times New Roman"/>
              </a:rPr>
              <a:t>•	</a:t>
            </a:r>
            <a:r>
              <a:rPr lang="en-US" sz="2000" dirty="0" smtClean="0">
                <a:solidFill>
                  <a:schemeClr val="dk1"/>
                </a:solidFill>
                <a:latin typeface="Times New Roman"/>
                <a:ea typeface="Times New Roman"/>
                <a:cs typeface="Times New Roman"/>
                <a:sym typeface="Times New Roman"/>
              </a:rPr>
              <a:t>U</a:t>
            </a:r>
            <a:r>
              <a:rPr lang="en" sz="2000" dirty="0" smtClean="0">
                <a:solidFill>
                  <a:schemeClr val="dk1"/>
                </a:solidFill>
                <a:latin typeface="Times New Roman"/>
                <a:ea typeface="Times New Roman"/>
                <a:cs typeface="Times New Roman"/>
                <a:sym typeface="Times New Roman"/>
              </a:rPr>
              <a:t>nderstand </a:t>
            </a:r>
            <a:r>
              <a:rPr lang="en" sz="2000" dirty="0">
                <a:solidFill>
                  <a:schemeClr val="dk1"/>
                </a:solidFill>
                <a:latin typeface="Times New Roman"/>
                <a:ea typeface="Times New Roman"/>
                <a:cs typeface="Times New Roman"/>
                <a:sym typeface="Times New Roman"/>
              </a:rPr>
              <a:t>that a short wide cup can hold the same amount of liquid </a:t>
            </a:r>
            <a:r>
              <a:rPr lang="en-US" sz="2000" dirty="0" smtClean="0">
                <a:solidFill>
                  <a:schemeClr val="dk1"/>
                </a:solidFill>
                <a:latin typeface="Times New Roman"/>
                <a:ea typeface="Times New Roman"/>
                <a:cs typeface="Times New Roman"/>
                <a:sym typeface="Times New Roman"/>
              </a:rPr>
              <a:t>	</a:t>
            </a:r>
            <a:r>
              <a:rPr lang="en" sz="2000" dirty="0" smtClean="0">
                <a:solidFill>
                  <a:schemeClr val="dk1"/>
                </a:solidFill>
                <a:latin typeface="Times New Roman"/>
                <a:ea typeface="Times New Roman"/>
                <a:cs typeface="Times New Roman"/>
                <a:sym typeface="Times New Roman"/>
              </a:rPr>
              <a:t>as </a:t>
            </a:r>
            <a:r>
              <a:rPr lang="en" sz="2000" dirty="0">
                <a:solidFill>
                  <a:schemeClr val="dk1"/>
                </a:solidFill>
                <a:latin typeface="Times New Roman"/>
                <a:ea typeface="Times New Roman"/>
                <a:cs typeface="Times New Roman"/>
                <a:sym typeface="Times New Roman"/>
              </a:rPr>
              <a:t>a tall thin </a:t>
            </a:r>
            <a:r>
              <a:rPr lang="en" sz="2000" dirty="0" smtClean="0">
                <a:solidFill>
                  <a:schemeClr val="dk1"/>
                </a:solidFill>
                <a:latin typeface="Times New Roman"/>
                <a:ea typeface="Times New Roman"/>
                <a:cs typeface="Times New Roman"/>
                <a:sym typeface="Times New Roman"/>
              </a:rPr>
              <a:t>cup</a:t>
            </a:r>
            <a:r>
              <a:rPr lang="en-US" sz="2000" dirty="0" smtClean="0">
                <a:solidFill>
                  <a:schemeClr val="dk1"/>
                </a:solidFill>
                <a:latin typeface="Times New Roman"/>
                <a:ea typeface="Times New Roman"/>
                <a:cs typeface="Times New Roman"/>
                <a:sym typeface="Times New Roman"/>
              </a:rPr>
              <a:t>,</a:t>
            </a:r>
            <a:endParaRPr lang="en" sz="2000" dirty="0">
              <a:solidFill>
                <a:schemeClr val="dk1"/>
              </a:solidFill>
              <a:latin typeface="Times New Roman"/>
              <a:ea typeface="Times New Roman"/>
              <a:cs typeface="Times New Roman"/>
              <a:sym typeface="Times New Roman"/>
            </a:endParaRPr>
          </a:p>
          <a:p>
            <a:pPr lvl="0">
              <a:spcBef>
                <a:spcPts val="0"/>
              </a:spcBef>
              <a:buClr>
                <a:schemeClr val="dk1"/>
              </a:buClr>
              <a:buSzPct val="55000"/>
              <a:buFont typeface="Arial"/>
              <a:buNone/>
            </a:pPr>
            <a:r>
              <a:rPr lang="en" sz="2000" dirty="0">
                <a:solidFill>
                  <a:schemeClr val="dk1"/>
                </a:solidFill>
                <a:latin typeface="Times New Roman"/>
                <a:ea typeface="Times New Roman"/>
                <a:cs typeface="Times New Roman"/>
                <a:sym typeface="Times New Roman"/>
              </a:rPr>
              <a:t>However, thinking still tends to be tied to concrete reality.</a:t>
            </a:r>
          </a:p>
        </p:txBody>
      </p:sp>
      <p:sp>
        <p:nvSpPr>
          <p:cNvPr id="379" name="Shape 379"/>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35</a:t>
            </a:fld>
            <a:endParaRPr lang="en"/>
          </a:p>
        </p:txBody>
      </p:sp>
    </p:spTree>
  </p:cSld>
  <p:clrMapOvr>
    <a:masterClrMapping/>
  </p:clrMapOvr>
  <p:transition xmlns:p14="http://schemas.microsoft.com/office/powerpoint/2010/main" spd="slow">
    <p:cut/>
  </p:transition>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Shape 383"/>
        <p:cNvGrpSpPr/>
        <p:nvPr/>
      </p:nvGrpSpPr>
      <p:grpSpPr>
        <a:xfrm>
          <a:off x="0" y="0"/>
          <a:ext cx="0" cy="0"/>
          <a:chOff x="0" y="0"/>
          <a:chExt cx="0" cy="0"/>
        </a:xfrm>
      </p:grpSpPr>
      <p:sp>
        <p:nvSpPr>
          <p:cNvPr id="384" name="Shape 384"/>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3000" b="1" dirty="0">
                <a:solidFill>
                  <a:schemeClr val="lt1"/>
                </a:solidFill>
              </a:rPr>
              <a:t>11+ </a:t>
            </a:r>
            <a:r>
              <a:rPr lang="en" sz="3000" b="1" dirty="0" smtClean="0">
                <a:solidFill>
                  <a:schemeClr val="lt1"/>
                </a:solidFill>
              </a:rPr>
              <a:t>years</a:t>
            </a:r>
            <a:r>
              <a:rPr lang="en-US" sz="3000" b="1" dirty="0" smtClean="0">
                <a:solidFill>
                  <a:schemeClr val="lt1"/>
                </a:solidFill>
              </a:rPr>
              <a:t> -</a:t>
            </a:r>
            <a:r>
              <a:rPr lang="en" sz="3000" b="1" dirty="0" smtClean="0">
                <a:solidFill>
                  <a:schemeClr val="lt1"/>
                </a:solidFill>
              </a:rPr>
              <a:t> </a:t>
            </a:r>
            <a:r>
              <a:rPr lang="en" sz="3000" b="1" dirty="0">
                <a:solidFill>
                  <a:schemeClr val="lt1"/>
                </a:solidFill>
              </a:rPr>
              <a:t>Formal operational stage</a:t>
            </a:r>
          </a:p>
        </p:txBody>
      </p:sp>
      <p:sp>
        <p:nvSpPr>
          <p:cNvPr id="385" name="Shape 385"/>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lvl="0" rtl="0">
              <a:spcBef>
                <a:spcPts val="0"/>
              </a:spcBef>
              <a:buClr>
                <a:schemeClr val="dk1"/>
              </a:buClr>
              <a:buSzPct val="45833"/>
              <a:buFont typeface="Arial"/>
              <a:buNone/>
            </a:pPr>
            <a:r>
              <a:rPr lang="en" sz="2400">
                <a:solidFill>
                  <a:schemeClr val="dk1"/>
                </a:solidFill>
              </a:rPr>
              <a:t>Around the onset of puberty, children are able to reason in much more abstract ways and to test hypotheses using systematic logic. There is a much greater focus on possibilities and on ideological issues. Thinking is less tied to concrete reality.</a:t>
            </a:r>
          </a:p>
          <a:p>
            <a:pPr lvl="0" rtl="0">
              <a:lnSpc>
                <a:spcPct val="150000"/>
              </a:lnSpc>
              <a:spcBef>
                <a:spcPts val="0"/>
              </a:spcBef>
              <a:buNone/>
            </a:pPr>
            <a:endParaRPr sz="2400">
              <a:solidFill>
                <a:srgbClr val="373737"/>
              </a:solidFill>
            </a:endParaRPr>
          </a:p>
        </p:txBody>
      </p:sp>
      <p:sp>
        <p:nvSpPr>
          <p:cNvPr id="386" name="Shape 386"/>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36</a:t>
            </a:fld>
            <a:endParaRPr lang="en"/>
          </a:p>
        </p:txBody>
      </p:sp>
    </p:spTree>
  </p:cSld>
  <p:clrMapOvr>
    <a:masterClrMapping/>
  </p:clrMapOvr>
  <p:transition xmlns:p14="http://schemas.microsoft.com/office/powerpoint/2010/main" spd="slow">
    <p:cut/>
  </p:transition>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Shape 390"/>
        <p:cNvGrpSpPr/>
        <p:nvPr/>
      </p:nvGrpSpPr>
      <p:grpSpPr>
        <a:xfrm>
          <a:off x="0" y="0"/>
          <a:ext cx="0" cy="0"/>
          <a:chOff x="0" y="0"/>
          <a:chExt cx="0" cy="0"/>
        </a:xfrm>
      </p:grpSpPr>
      <p:sp>
        <p:nvSpPr>
          <p:cNvPr id="391" name="Shape 391"/>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US" sz="3600" b="1" dirty="0" smtClean="0">
                <a:solidFill>
                  <a:schemeClr val="bg1"/>
                </a:solidFill>
              </a:rPr>
              <a:t>Four Stages of Child Development</a:t>
            </a:r>
            <a:endParaRPr sz="3600" b="1" dirty="0">
              <a:solidFill>
                <a:schemeClr val="bg1"/>
              </a:solidFill>
            </a:endParaRPr>
          </a:p>
        </p:txBody>
      </p:sp>
      <p:sp>
        <p:nvSpPr>
          <p:cNvPr id="392" name="Shape 392"/>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marL="457200" lvl="0" indent="-419100" rtl="0">
              <a:spcBef>
                <a:spcPts val="0"/>
              </a:spcBef>
              <a:buClr>
                <a:schemeClr val="dk1"/>
              </a:buClr>
              <a:buSzPct val="100000"/>
              <a:buAutoNum type="arabicPeriod"/>
            </a:pPr>
            <a:r>
              <a:rPr lang="en" sz="3000" b="1" dirty="0">
                <a:solidFill>
                  <a:schemeClr val="dk1"/>
                </a:solidFill>
              </a:rPr>
              <a:t>Why do you think there are wide age ranges for each stage?</a:t>
            </a:r>
          </a:p>
          <a:p>
            <a:pPr lvl="0" rtl="0">
              <a:spcBef>
                <a:spcPts val="0"/>
              </a:spcBef>
              <a:buNone/>
            </a:pPr>
            <a:endParaRPr sz="3000" b="1" dirty="0">
              <a:solidFill>
                <a:schemeClr val="dk1"/>
              </a:solidFill>
            </a:endParaRPr>
          </a:p>
          <a:p>
            <a:pPr marL="457200" lvl="0" indent="-419100">
              <a:spcBef>
                <a:spcPts val="0"/>
              </a:spcBef>
              <a:buClr>
                <a:schemeClr val="dk1"/>
              </a:buClr>
              <a:buSzPct val="100000"/>
              <a:buAutoNum type="arabicPeriod"/>
            </a:pPr>
            <a:r>
              <a:rPr lang="en" sz="3000" b="1" dirty="0">
                <a:solidFill>
                  <a:schemeClr val="dk1"/>
                </a:solidFill>
              </a:rPr>
              <a:t>How might brain development affect classroom management?</a:t>
            </a:r>
          </a:p>
        </p:txBody>
      </p:sp>
      <p:sp>
        <p:nvSpPr>
          <p:cNvPr id="393" name="Shape 393"/>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37</a:t>
            </a:fld>
            <a:endParaRPr lang="en"/>
          </a:p>
        </p:txBody>
      </p:sp>
    </p:spTree>
  </p:cSld>
  <p:clrMapOvr>
    <a:masterClrMapping/>
  </p:clrMapOvr>
  <p:transition xmlns:p14="http://schemas.microsoft.com/office/powerpoint/2010/main" spd="slow">
    <p:cut/>
  </p:transition>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Shape 397"/>
        <p:cNvGrpSpPr/>
        <p:nvPr/>
      </p:nvGrpSpPr>
      <p:grpSpPr>
        <a:xfrm>
          <a:off x="0" y="0"/>
          <a:ext cx="0" cy="0"/>
          <a:chOff x="0" y="0"/>
          <a:chExt cx="0" cy="0"/>
        </a:xfrm>
      </p:grpSpPr>
      <p:sp>
        <p:nvSpPr>
          <p:cNvPr id="398" name="Shape 398"/>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Differentiation</a:t>
            </a:r>
          </a:p>
        </p:txBody>
      </p:sp>
      <p:sp>
        <p:nvSpPr>
          <p:cNvPr id="399" name="Shape 399"/>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marL="457200" lvl="0" indent="-381000" rtl="0">
              <a:spcBef>
                <a:spcPts val="0"/>
              </a:spcBef>
              <a:buSzPct val="100000"/>
              <a:buChar char="❖"/>
            </a:pPr>
            <a:r>
              <a:rPr lang="en" sz="3600" dirty="0"/>
              <a:t>By support</a:t>
            </a:r>
          </a:p>
          <a:p>
            <a:pPr marL="457200" lvl="0" indent="-381000" rtl="0">
              <a:spcBef>
                <a:spcPts val="0"/>
              </a:spcBef>
              <a:buSzPct val="100000"/>
              <a:buChar char="❖"/>
            </a:pPr>
            <a:r>
              <a:rPr lang="en" sz="3600" dirty="0"/>
              <a:t>By grouping</a:t>
            </a:r>
          </a:p>
          <a:p>
            <a:pPr marL="457200" lvl="0" indent="-381000" rtl="0">
              <a:spcBef>
                <a:spcPts val="0"/>
              </a:spcBef>
              <a:buSzPct val="100000"/>
              <a:buChar char="❖"/>
            </a:pPr>
            <a:r>
              <a:rPr lang="en" sz="3600" dirty="0"/>
              <a:t>By task</a:t>
            </a:r>
          </a:p>
          <a:p>
            <a:pPr marL="457200" lvl="0" indent="-381000" rtl="0">
              <a:spcBef>
                <a:spcPts val="0"/>
              </a:spcBef>
              <a:buSzPct val="100000"/>
              <a:buChar char="❖"/>
            </a:pPr>
            <a:r>
              <a:rPr lang="en" sz="3600" dirty="0"/>
              <a:t>By questioning</a:t>
            </a:r>
          </a:p>
        </p:txBody>
      </p:sp>
      <p:sp>
        <p:nvSpPr>
          <p:cNvPr id="400" name="Shape 400"/>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38</a:t>
            </a:fld>
            <a:endParaRPr lang="en"/>
          </a:p>
        </p:txBody>
      </p:sp>
    </p:spTree>
  </p:cSld>
  <p:clrMapOvr>
    <a:masterClrMapping/>
  </p:clrMapOvr>
  <p:transition xmlns:p14="http://schemas.microsoft.com/office/powerpoint/2010/main" spd="slow">
    <p:cut/>
  </p:transition>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Shape 404"/>
        <p:cNvGrpSpPr/>
        <p:nvPr/>
      </p:nvGrpSpPr>
      <p:grpSpPr>
        <a:xfrm>
          <a:off x="0" y="0"/>
          <a:ext cx="0" cy="0"/>
          <a:chOff x="0" y="0"/>
          <a:chExt cx="0" cy="0"/>
        </a:xfrm>
      </p:grpSpPr>
      <p:sp>
        <p:nvSpPr>
          <p:cNvPr id="405" name="Shape 405"/>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lvl="0">
              <a:spcBef>
                <a:spcPts val="0"/>
              </a:spcBef>
              <a:buClr>
                <a:schemeClr val="dk1"/>
              </a:buClr>
              <a:buSzPct val="30555"/>
              <a:buFont typeface="Arial"/>
              <a:buNone/>
            </a:pPr>
            <a:r>
              <a:rPr lang="en" sz="4800" b="1" dirty="0">
                <a:solidFill>
                  <a:schemeClr val="lt1"/>
                </a:solidFill>
              </a:rPr>
              <a:t>Differentiation</a:t>
            </a:r>
          </a:p>
        </p:txBody>
      </p:sp>
      <p:sp>
        <p:nvSpPr>
          <p:cNvPr id="406" name="Shape 406"/>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lvl="0">
              <a:spcBef>
                <a:spcPts val="0"/>
              </a:spcBef>
              <a:buClr>
                <a:schemeClr val="dk1"/>
              </a:buClr>
              <a:buSzPct val="36666"/>
              <a:buFont typeface="Arial"/>
              <a:buNone/>
            </a:pPr>
            <a:r>
              <a:rPr lang="en" sz="3000" b="1" dirty="0">
                <a:solidFill>
                  <a:schemeClr val="dk1"/>
                </a:solidFill>
              </a:rPr>
              <a:t>How can we differentiate lessons without damaging student confidence and self esteem?</a:t>
            </a:r>
          </a:p>
        </p:txBody>
      </p:sp>
      <p:sp>
        <p:nvSpPr>
          <p:cNvPr id="407" name="Shape 407"/>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39</a:t>
            </a:fld>
            <a:endParaRPr lang="en"/>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Shape 78"/>
          <p:cNvSpPr txBox="1">
            <a:spLocks noGrp="1"/>
          </p:cNvSpPr>
          <p:nvPr>
            <p:ph type="title"/>
          </p:nvPr>
        </p:nvSpPr>
        <p:spPr>
          <a:xfrm>
            <a:off x="457200" y="205978"/>
            <a:ext cx="8229600" cy="1141649"/>
          </a:xfrm>
          <a:prstGeom prst="rect">
            <a:avLst/>
          </a:prstGeom>
          <a:noFill/>
          <a:ln>
            <a:noFill/>
          </a:ln>
        </p:spPr>
        <p:txBody>
          <a:bodyPr lIns="91425" tIns="45700" rIns="91425" bIns="45700" anchor="ctr" anchorCtr="0">
            <a:noAutofit/>
          </a:bodyPr>
          <a:lstStyle/>
          <a:p>
            <a:pPr marL="0" marR="0" lvl="0" indent="0" algn="l" rtl="0">
              <a:lnSpc>
                <a:spcPct val="100000"/>
              </a:lnSpc>
              <a:spcBef>
                <a:spcPts val="0"/>
              </a:spcBef>
              <a:spcAft>
                <a:spcPts val="0"/>
              </a:spcAft>
              <a:buClr>
                <a:schemeClr val="dk1"/>
              </a:buClr>
              <a:buSzPct val="25000"/>
              <a:buFont typeface="Calibri"/>
              <a:buNone/>
            </a:pPr>
            <a:r>
              <a:rPr lang="en" sz="4800" b="1" i="0" u="none" strike="noStrike" cap="none" baseline="0" dirty="0">
                <a:solidFill>
                  <a:schemeClr val="lt1"/>
                </a:solidFill>
                <a:latin typeface="Arial"/>
                <a:ea typeface="Arial"/>
                <a:cs typeface="Arial"/>
                <a:sym typeface="Arial"/>
              </a:rPr>
              <a:t>Objectives </a:t>
            </a:r>
          </a:p>
        </p:txBody>
      </p:sp>
      <p:sp>
        <p:nvSpPr>
          <p:cNvPr id="79" name="Shape 79"/>
          <p:cNvSpPr txBox="1">
            <a:spLocks noGrp="1"/>
          </p:cNvSpPr>
          <p:nvPr>
            <p:ph type="body" idx="1"/>
          </p:nvPr>
        </p:nvSpPr>
        <p:spPr>
          <a:xfrm>
            <a:off x="457200" y="1460499"/>
            <a:ext cx="8229600" cy="3465224"/>
          </a:xfrm>
          <a:prstGeom prst="rect">
            <a:avLst/>
          </a:prstGeom>
          <a:noFill/>
          <a:ln>
            <a:noFill/>
          </a:ln>
        </p:spPr>
        <p:txBody>
          <a:bodyPr lIns="91425" tIns="45700" rIns="91425" bIns="45700" anchor="t" anchorCtr="0">
            <a:noAutofit/>
          </a:bodyPr>
          <a:lstStyle/>
          <a:p>
            <a:pPr marL="0" marR="0" lvl="0" indent="0" algn="l" rtl="0">
              <a:lnSpc>
                <a:spcPct val="100000"/>
              </a:lnSpc>
              <a:spcBef>
                <a:spcPts val="0"/>
              </a:spcBef>
              <a:spcAft>
                <a:spcPts val="0"/>
              </a:spcAft>
              <a:buClr>
                <a:schemeClr val="dk1"/>
              </a:buClr>
              <a:buSzPct val="25000"/>
              <a:buFont typeface="Arial"/>
              <a:buNone/>
            </a:pPr>
            <a:r>
              <a:rPr lang="en" sz="2400" b="1" i="1" u="none" strike="noStrike" cap="none" baseline="0" dirty="0">
                <a:solidFill>
                  <a:schemeClr val="dk1"/>
                </a:solidFill>
                <a:latin typeface="Arial"/>
                <a:ea typeface="Arial"/>
                <a:cs typeface="Arial"/>
                <a:sym typeface="Arial"/>
              </a:rPr>
              <a:t>By the end of this session </a:t>
            </a:r>
            <a:r>
              <a:rPr lang="en" sz="2400" b="1" i="1" dirty="0">
                <a:solidFill>
                  <a:schemeClr val="dk1"/>
                </a:solidFill>
              </a:rPr>
              <a:t>you</a:t>
            </a:r>
            <a:r>
              <a:rPr lang="en" sz="2400" b="1" i="1" u="none" strike="noStrike" cap="none" baseline="0" dirty="0">
                <a:solidFill>
                  <a:schemeClr val="dk1"/>
                </a:solidFill>
                <a:latin typeface="Arial"/>
                <a:ea typeface="Arial"/>
                <a:cs typeface="Arial"/>
                <a:sym typeface="Arial"/>
              </a:rPr>
              <a:t> will be able to</a:t>
            </a:r>
            <a:r>
              <a:rPr lang="en" sz="2400" b="0" i="0" u="none" strike="noStrike" cap="none" baseline="0" dirty="0">
                <a:solidFill>
                  <a:schemeClr val="dk1"/>
                </a:solidFill>
                <a:latin typeface="Arial"/>
                <a:ea typeface="Arial"/>
                <a:cs typeface="Arial"/>
                <a:sym typeface="Arial"/>
              </a:rPr>
              <a:t>:</a:t>
            </a:r>
          </a:p>
          <a:p>
            <a:pPr marL="342900" lvl="0" indent="-317500" rtl="0">
              <a:spcBef>
                <a:spcPts val="0"/>
              </a:spcBef>
              <a:buClr>
                <a:schemeClr val="dk2"/>
              </a:buClr>
              <a:buSzPct val="100000"/>
              <a:buFont typeface="Arial"/>
              <a:buChar char="•"/>
            </a:pPr>
            <a:r>
              <a:rPr lang="en" sz="2400" dirty="0">
                <a:solidFill>
                  <a:schemeClr val="dk2"/>
                </a:solidFill>
              </a:rPr>
              <a:t>Create a strong classroom community through effective classroom management </a:t>
            </a:r>
            <a:r>
              <a:rPr lang="en" sz="2400" dirty="0" smtClean="0">
                <a:solidFill>
                  <a:schemeClr val="dk2"/>
                </a:solidFill>
              </a:rPr>
              <a:t>strategies</a:t>
            </a:r>
            <a:r>
              <a:rPr lang="en-US" sz="2400" dirty="0" smtClean="0">
                <a:solidFill>
                  <a:schemeClr val="dk2"/>
                </a:solidFill>
              </a:rPr>
              <a:t>.</a:t>
            </a:r>
            <a:endParaRPr lang="en" sz="2400" dirty="0">
              <a:solidFill>
                <a:schemeClr val="dk2"/>
              </a:solidFill>
            </a:endParaRPr>
          </a:p>
          <a:p>
            <a:pPr marL="342900" lvl="0" indent="-317500" rtl="0">
              <a:spcBef>
                <a:spcPts val="0"/>
              </a:spcBef>
              <a:buClr>
                <a:schemeClr val="dk2"/>
              </a:buClr>
              <a:buSzPct val="100000"/>
              <a:buFont typeface="Arial"/>
              <a:buChar char="•"/>
            </a:pPr>
            <a:r>
              <a:rPr lang="en" sz="2400" dirty="0">
                <a:solidFill>
                  <a:schemeClr val="dk2"/>
                </a:solidFill>
              </a:rPr>
              <a:t>Implement classroom organization techniques and routines that promote student </a:t>
            </a:r>
            <a:r>
              <a:rPr lang="en" sz="2400" dirty="0" smtClean="0">
                <a:solidFill>
                  <a:schemeClr val="dk2"/>
                </a:solidFill>
              </a:rPr>
              <a:t>learning</a:t>
            </a:r>
            <a:r>
              <a:rPr lang="en-US" sz="2400" dirty="0" smtClean="0">
                <a:solidFill>
                  <a:schemeClr val="dk2"/>
                </a:solidFill>
              </a:rPr>
              <a:t>.</a:t>
            </a:r>
            <a:endParaRPr lang="en" sz="2400" dirty="0">
              <a:solidFill>
                <a:schemeClr val="dk2"/>
              </a:solidFill>
            </a:endParaRPr>
          </a:p>
          <a:p>
            <a:pPr marL="342900" lvl="0" indent="-317500" rtl="0">
              <a:spcBef>
                <a:spcPts val="0"/>
              </a:spcBef>
              <a:buClr>
                <a:schemeClr val="dk2"/>
              </a:buClr>
              <a:buSzPct val="100000"/>
              <a:buFont typeface="Arial"/>
              <a:buChar char="•"/>
            </a:pPr>
            <a:r>
              <a:rPr lang="en" sz="2400" dirty="0">
                <a:solidFill>
                  <a:schemeClr val="dk2"/>
                </a:solidFill>
              </a:rPr>
              <a:t>Use positive discipline to address </a:t>
            </a:r>
            <a:r>
              <a:rPr lang="en" sz="2400" dirty="0" smtClean="0">
                <a:solidFill>
                  <a:schemeClr val="dk2"/>
                </a:solidFill>
              </a:rPr>
              <a:t>misbehavior</a:t>
            </a:r>
            <a:r>
              <a:rPr lang="en-US" sz="2400" dirty="0" smtClean="0">
                <a:solidFill>
                  <a:schemeClr val="dk2"/>
                </a:solidFill>
              </a:rPr>
              <a:t>.</a:t>
            </a:r>
            <a:endParaRPr lang="en" sz="2400" dirty="0">
              <a:solidFill>
                <a:schemeClr val="dk2"/>
              </a:solidFill>
            </a:endParaRPr>
          </a:p>
          <a:p>
            <a:pPr marL="342900" marR="0" lvl="0" indent="-165100" algn="l" rtl="0">
              <a:lnSpc>
                <a:spcPct val="100000"/>
              </a:lnSpc>
              <a:spcBef>
                <a:spcPts val="640"/>
              </a:spcBef>
              <a:spcAft>
                <a:spcPts val="0"/>
              </a:spcAft>
              <a:buClr>
                <a:schemeClr val="dk1"/>
              </a:buClr>
              <a:buFont typeface="Arial"/>
              <a:buNone/>
            </a:pPr>
            <a:endParaRPr sz="2800" b="0" i="0" u="none" strike="noStrike" cap="none" baseline="0" dirty="0">
              <a:solidFill>
                <a:schemeClr val="dk1"/>
              </a:solidFill>
              <a:latin typeface="Arial"/>
              <a:ea typeface="Arial"/>
              <a:cs typeface="Arial"/>
              <a:sym typeface="Arial"/>
            </a:endParaRPr>
          </a:p>
        </p:txBody>
      </p:sp>
      <p:sp>
        <p:nvSpPr>
          <p:cNvPr id="80" name="Shape 80"/>
          <p:cNvSpPr txBox="1">
            <a:spLocks noGrp="1"/>
          </p:cNvSpPr>
          <p:nvPr>
            <p:ph type="sldNum" idx="12"/>
          </p:nvPr>
        </p:nvSpPr>
        <p:spPr>
          <a:xfrm>
            <a:off x="8556789" y="4749850"/>
            <a:ext cx="548699" cy="393524"/>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4</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40.xml><?xml version="1.0" encoding="utf-8"?>
<p:sld xmlns:a="http://schemas.openxmlformats.org/drawingml/2006/main" xmlns:r="http://schemas.openxmlformats.org/officeDocument/2006/relationships" xmlns:p="http://schemas.openxmlformats.org/presentationml/2006/main">
  <p:cSld>
    <p:bg>
      <p:bgPr>
        <a:solidFill>
          <a:srgbClr val="999999"/>
        </a:solidFill>
        <a:effectLst/>
      </p:bgPr>
    </p:bg>
    <p:spTree>
      <p:nvGrpSpPr>
        <p:cNvPr id="1" name="Shape 411"/>
        <p:cNvGrpSpPr/>
        <p:nvPr/>
      </p:nvGrpSpPr>
      <p:grpSpPr>
        <a:xfrm>
          <a:off x="0" y="0"/>
          <a:ext cx="0" cy="0"/>
          <a:chOff x="0" y="0"/>
          <a:chExt cx="0" cy="0"/>
        </a:xfrm>
      </p:grpSpPr>
      <p:sp>
        <p:nvSpPr>
          <p:cNvPr id="412" name="Shape 412"/>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40</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Shape 416"/>
        <p:cNvGrpSpPr/>
        <p:nvPr/>
      </p:nvGrpSpPr>
      <p:grpSpPr>
        <a:xfrm>
          <a:off x="0" y="0"/>
          <a:ext cx="0" cy="0"/>
          <a:chOff x="0" y="0"/>
          <a:chExt cx="0" cy="0"/>
        </a:xfrm>
      </p:grpSpPr>
      <p:sp>
        <p:nvSpPr>
          <p:cNvPr id="417" name="Shape 417"/>
          <p:cNvSpPr txBox="1">
            <a:spLocks noGrp="1"/>
          </p:cNvSpPr>
          <p:nvPr>
            <p:ph type="title"/>
          </p:nvPr>
        </p:nvSpPr>
        <p:spPr>
          <a:xfrm>
            <a:off x="457200" y="205978"/>
            <a:ext cx="8229600" cy="1141649"/>
          </a:xfrm>
          <a:prstGeom prst="rect">
            <a:avLst/>
          </a:prstGeom>
          <a:noFill/>
          <a:ln>
            <a:noFill/>
          </a:ln>
        </p:spPr>
        <p:txBody>
          <a:bodyPr lIns="91425" tIns="45700" rIns="91425" bIns="45700" anchor="ctr" anchorCtr="0">
            <a:noAutofit/>
          </a:bodyPr>
          <a:lstStyle/>
          <a:p>
            <a:pPr marL="0" marR="0" lvl="0" indent="0" algn="l" rtl="0">
              <a:lnSpc>
                <a:spcPct val="100000"/>
              </a:lnSpc>
              <a:spcBef>
                <a:spcPts val="0"/>
              </a:spcBef>
              <a:spcAft>
                <a:spcPts val="0"/>
              </a:spcAft>
              <a:buClr>
                <a:schemeClr val="dk1"/>
              </a:buClr>
              <a:buSzPct val="25000"/>
              <a:buFont typeface="Calibri"/>
              <a:buNone/>
            </a:pPr>
            <a:r>
              <a:rPr lang="en" sz="4800" b="1" dirty="0">
                <a:solidFill>
                  <a:schemeClr val="lt1"/>
                </a:solidFill>
              </a:rPr>
              <a:t>Individual Reflection</a:t>
            </a:r>
            <a:r>
              <a:rPr lang="en" sz="4800" b="1" i="0" u="none" strike="noStrike" cap="none" baseline="0" dirty="0">
                <a:solidFill>
                  <a:schemeClr val="lt1"/>
                </a:solidFill>
                <a:sym typeface="Arial"/>
              </a:rPr>
              <a:t> </a:t>
            </a:r>
          </a:p>
        </p:txBody>
      </p:sp>
      <p:sp>
        <p:nvSpPr>
          <p:cNvPr id="418" name="Shape 418"/>
          <p:cNvSpPr txBox="1">
            <a:spLocks noGrp="1"/>
          </p:cNvSpPr>
          <p:nvPr>
            <p:ph type="body" idx="1"/>
          </p:nvPr>
        </p:nvSpPr>
        <p:spPr>
          <a:xfrm>
            <a:off x="457200" y="1460499"/>
            <a:ext cx="8229600" cy="3465224"/>
          </a:xfrm>
          <a:prstGeom prst="rect">
            <a:avLst/>
          </a:prstGeom>
          <a:noFill/>
          <a:ln>
            <a:noFill/>
          </a:ln>
        </p:spPr>
        <p:txBody>
          <a:bodyPr lIns="91425" tIns="45700" rIns="91425" bIns="45700" anchor="t" anchorCtr="0">
            <a:noAutofit/>
          </a:bodyPr>
          <a:lstStyle/>
          <a:p>
            <a:pPr lvl="0" rtl="0">
              <a:spcBef>
                <a:spcPts val="0"/>
              </a:spcBef>
              <a:buClr>
                <a:schemeClr val="dk1"/>
              </a:buClr>
              <a:buSzPct val="45833"/>
              <a:buFont typeface="Arial"/>
              <a:buNone/>
            </a:pPr>
            <a:r>
              <a:rPr lang="en" sz="3200" dirty="0">
                <a:solidFill>
                  <a:schemeClr val="dk1"/>
                </a:solidFill>
              </a:rPr>
              <a:t>When you are teaching, how do you know your students understand what you are teaching? </a:t>
            </a:r>
          </a:p>
          <a:p>
            <a:pPr lvl="0" rtl="0">
              <a:spcBef>
                <a:spcPts val="0"/>
              </a:spcBef>
              <a:buClr>
                <a:schemeClr val="dk1"/>
              </a:buClr>
              <a:buFont typeface="Arial"/>
              <a:buNone/>
            </a:pPr>
            <a:endParaRPr sz="3200" dirty="0">
              <a:solidFill>
                <a:schemeClr val="dk1"/>
              </a:solidFill>
            </a:endParaRPr>
          </a:p>
          <a:p>
            <a:pPr lvl="0" rtl="0">
              <a:spcBef>
                <a:spcPts val="0"/>
              </a:spcBef>
              <a:buClr>
                <a:schemeClr val="dk1"/>
              </a:buClr>
              <a:buSzPct val="45833"/>
              <a:buFont typeface="Arial"/>
              <a:buNone/>
            </a:pPr>
            <a:r>
              <a:rPr lang="en" sz="3200" dirty="0">
                <a:solidFill>
                  <a:schemeClr val="dk1"/>
                </a:solidFill>
              </a:rPr>
              <a:t>Write down 2-3 methods you use to check for understanding.</a:t>
            </a:r>
          </a:p>
        </p:txBody>
      </p:sp>
      <p:sp>
        <p:nvSpPr>
          <p:cNvPr id="419" name="Shape 419"/>
          <p:cNvSpPr txBox="1">
            <a:spLocks noGrp="1"/>
          </p:cNvSpPr>
          <p:nvPr>
            <p:ph type="sldNum" idx="12"/>
          </p:nvPr>
        </p:nvSpPr>
        <p:spPr>
          <a:xfrm>
            <a:off x="8556789" y="4749850"/>
            <a:ext cx="548699" cy="393524"/>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41</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Shape 423"/>
        <p:cNvGrpSpPr/>
        <p:nvPr/>
      </p:nvGrpSpPr>
      <p:grpSpPr>
        <a:xfrm>
          <a:off x="0" y="0"/>
          <a:ext cx="0" cy="0"/>
          <a:chOff x="0" y="0"/>
          <a:chExt cx="0" cy="0"/>
        </a:xfrm>
      </p:grpSpPr>
      <p:sp>
        <p:nvSpPr>
          <p:cNvPr id="424" name="Shape 424"/>
          <p:cNvSpPr txBox="1">
            <a:spLocks noGrp="1"/>
          </p:cNvSpPr>
          <p:nvPr>
            <p:ph type="ctrTitle"/>
          </p:nvPr>
        </p:nvSpPr>
        <p:spPr>
          <a:xfrm>
            <a:off x="0" y="1300754"/>
            <a:ext cx="7772400" cy="1684122"/>
          </a:xfrm>
          <a:prstGeom prst="rect">
            <a:avLst/>
          </a:prstGeom>
          <a:noFill/>
          <a:ln>
            <a:noFill/>
          </a:ln>
        </p:spPr>
        <p:txBody>
          <a:bodyPr lIns="91425" tIns="45700" rIns="91425" bIns="45700" anchor="ctr" anchorCtr="0">
            <a:noAutofit/>
          </a:bodyPr>
          <a:lstStyle/>
          <a:p>
            <a:pPr marL="0" marR="0" lvl="0" indent="0" algn="l" rtl="0">
              <a:lnSpc>
                <a:spcPct val="100000"/>
              </a:lnSpc>
              <a:spcBef>
                <a:spcPts val="0"/>
              </a:spcBef>
              <a:spcAft>
                <a:spcPts val="0"/>
              </a:spcAft>
              <a:buClr>
                <a:schemeClr val="dk2"/>
              </a:buClr>
              <a:buSzPct val="25000"/>
              <a:buFont typeface="Arial"/>
              <a:buNone/>
            </a:pPr>
            <a:r>
              <a:rPr lang="en" sz="5400" b="1" i="0" u="none" strike="noStrike" cap="none" baseline="0">
                <a:solidFill>
                  <a:schemeClr val="dk2"/>
                </a:solidFill>
                <a:latin typeface="Arial"/>
                <a:ea typeface="Arial"/>
                <a:cs typeface="Arial"/>
                <a:sym typeface="Arial"/>
              </a:rPr>
              <a:t>Module </a:t>
            </a:r>
            <a:r>
              <a:rPr lang="en" sz="5400" b="1">
                <a:solidFill>
                  <a:schemeClr val="dk2"/>
                </a:solidFill>
              </a:rPr>
              <a:t>3</a:t>
            </a:r>
            <a:r>
              <a:rPr lang="en" sz="4400" b="1" i="0" u="none" strike="noStrike" cap="none" baseline="0">
                <a:solidFill>
                  <a:schemeClr val="dk2"/>
                </a:solidFill>
                <a:latin typeface="Arial"/>
                <a:ea typeface="Arial"/>
                <a:cs typeface="Arial"/>
                <a:sym typeface="Arial"/>
              </a:rPr>
              <a:t/>
            </a:r>
            <a:br>
              <a:rPr lang="en" sz="4400" b="1" i="0" u="none" strike="noStrike" cap="none" baseline="0">
                <a:solidFill>
                  <a:schemeClr val="dk2"/>
                </a:solidFill>
                <a:latin typeface="Arial"/>
                <a:ea typeface="Arial"/>
                <a:cs typeface="Arial"/>
                <a:sym typeface="Arial"/>
              </a:rPr>
            </a:br>
            <a:r>
              <a:rPr lang="en" sz="3600" b="1" i="0" u="none" strike="noStrike" cap="none" baseline="0">
                <a:solidFill>
                  <a:schemeClr val="dk2"/>
                </a:solidFill>
                <a:latin typeface="Arial"/>
                <a:ea typeface="Arial"/>
                <a:cs typeface="Arial"/>
                <a:sym typeface="Arial"/>
              </a:rPr>
              <a:t>Pedagogy</a:t>
            </a:r>
          </a:p>
        </p:txBody>
      </p:sp>
      <p:sp>
        <p:nvSpPr>
          <p:cNvPr id="425" name="Shape 425"/>
          <p:cNvSpPr txBox="1">
            <a:spLocks noGrp="1"/>
          </p:cNvSpPr>
          <p:nvPr>
            <p:ph type="subTitle" idx="1"/>
          </p:nvPr>
        </p:nvSpPr>
        <p:spPr>
          <a:xfrm>
            <a:off x="0" y="3093358"/>
            <a:ext cx="7772400" cy="712347"/>
          </a:xfrm>
          <a:prstGeom prst="rect">
            <a:avLst/>
          </a:prstGeom>
          <a:noFill/>
          <a:ln>
            <a:noFill/>
          </a:ln>
        </p:spPr>
        <p:txBody>
          <a:bodyPr lIns="91425" tIns="45700" rIns="91425" bIns="45700" anchor="t" anchorCtr="0">
            <a:noAutofit/>
          </a:bodyPr>
          <a:lstStyle/>
          <a:p>
            <a:pPr marL="0" marR="0" lvl="0" indent="0" algn="l" rtl="0">
              <a:lnSpc>
                <a:spcPct val="100000"/>
              </a:lnSpc>
              <a:spcBef>
                <a:spcPts val="0"/>
              </a:spcBef>
              <a:spcAft>
                <a:spcPts val="0"/>
              </a:spcAft>
              <a:buClr>
                <a:srgbClr val="888888"/>
              </a:buClr>
              <a:buSzPct val="25000"/>
              <a:buFont typeface="Arial"/>
              <a:buNone/>
            </a:pPr>
            <a:r>
              <a:rPr lang="en" sz="3200" b="0" i="0" u="none" strike="noStrike" cap="none" baseline="0" dirty="0">
                <a:solidFill>
                  <a:schemeClr val="lt1"/>
                </a:solidFill>
                <a:latin typeface="+mj-lt"/>
                <a:ea typeface="Calibri"/>
                <a:cs typeface="Calibri"/>
                <a:sym typeface="Calibri"/>
              </a:rPr>
              <a:t>Session 5: Assessment</a:t>
            </a:r>
          </a:p>
        </p:txBody>
      </p:sp>
      <p:sp>
        <p:nvSpPr>
          <p:cNvPr id="426" name="Shape 426"/>
          <p:cNvSpPr txBox="1">
            <a:spLocks noGrp="1"/>
          </p:cNvSpPr>
          <p:nvPr>
            <p:ph type="sldNum" idx="12"/>
          </p:nvPr>
        </p:nvSpPr>
        <p:spPr>
          <a:xfrm>
            <a:off x="8556789" y="4749850"/>
            <a:ext cx="548699" cy="393524"/>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42</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Shape 430"/>
        <p:cNvGrpSpPr/>
        <p:nvPr/>
      </p:nvGrpSpPr>
      <p:grpSpPr>
        <a:xfrm>
          <a:off x="0" y="0"/>
          <a:ext cx="0" cy="0"/>
          <a:chOff x="0" y="0"/>
          <a:chExt cx="0" cy="0"/>
        </a:xfrm>
      </p:grpSpPr>
      <p:sp>
        <p:nvSpPr>
          <p:cNvPr id="431" name="Shape 431"/>
          <p:cNvSpPr txBox="1">
            <a:spLocks noGrp="1"/>
          </p:cNvSpPr>
          <p:nvPr>
            <p:ph type="title"/>
          </p:nvPr>
        </p:nvSpPr>
        <p:spPr>
          <a:xfrm>
            <a:off x="457200" y="205978"/>
            <a:ext cx="8229600" cy="1141649"/>
          </a:xfrm>
          <a:prstGeom prst="rect">
            <a:avLst/>
          </a:prstGeom>
          <a:noFill/>
          <a:ln>
            <a:noFill/>
          </a:ln>
        </p:spPr>
        <p:txBody>
          <a:bodyPr lIns="91425" tIns="45700" rIns="91425" bIns="45700" anchor="ctr" anchorCtr="0">
            <a:noAutofit/>
          </a:bodyPr>
          <a:lstStyle/>
          <a:p>
            <a:pPr marL="0" marR="0" lvl="0" indent="0" algn="l" rtl="0">
              <a:lnSpc>
                <a:spcPct val="100000"/>
              </a:lnSpc>
              <a:spcBef>
                <a:spcPts val="0"/>
              </a:spcBef>
              <a:spcAft>
                <a:spcPts val="0"/>
              </a:spcAft>
              <a:buClr>
                <a:schemeClr val="dk1"/>
              </a:buClr>
              <a:buSzPct val="25000"/>
              <a:buFont typeface="Calibri"/>
              <a:buNone/>
            </a:pPr>
            <a:r>
              <a:rPr lang="en" sz="4800" b="1" i="0" u="none" strike="noStrike" cap="none" baseline="0" dirty="0">
                <a:solidFill>
                  <a:schemeClr val="lt1"/>
                </a:solidFill>
                <a:latin typeface="Arial"/>
                <a:ea typeface="Arial"/>
                <a:cs typeface="Arial"/>
                <a:sym typeface="Arial"/>
              </a:rPr>
              <a:t>Objectives</a:t>
            </a:r>
          </a:p>
        </p:txBody>
      </p:sp>
      <p:sp>
        <p:nvSpPr>
          <p:cNvPr id="432" name="Shape 432"/>
          <p:cNvSpPr txBox="1">
            <a:spLocks noGrp="1"/>
          </p:cNvSpPr>
          <p:nvPr>
            <p:ph type="body" idx="1"/>
          </p:nvPr>
        </p:nvSpPr>
        <p:spPr>
          <a:xfrm>
            <a:off x="457200" y="1460499"/>
            <a:ext cx="8229600" cy="3465224"/>
          </a:xfrm>
          <a:prstGeom prst="rect">
            <a:avLst/>
          </a:prstGeom>
          <a:noFill/>
          <a:ln>
            <a:noFill/>
          </a:ln>
        </p:spPr>
        <p:txBody>
          <a:bodyPr lIns="91425" tIns="45700" rIns="91425" bIns="45700" anchor="t" anchorCtr="0">
            <a:noAutofit/>
          </a:bodyPr>
          <a:lstStyle/>
          <a:p>
            <a:pPr marL="0" marR="0" lvl="0" indent="0" algn="l" rtl="0">
              <a:lnSpc>
                <a:spcPct val="100000"/>
              </a:lnSpc>
              <a:spcBef>
                <a:spcPts val="0"/>
              </a:spcBef>
              <a:spcAft>
                <a:spcPts val="0"/>
              </a:spcAft>
              <a:buClr>
                <a:schemeClr val="dk1"/>
              </a:buClr>
              <a:buSzPct val="25000"/>
              <a:buFont typeface="Arial"/>
              <a:buNone/>
            </a:pPr>
            <a:r>
              <a:rPr lang="en" sz="2400" b="1" i="1" u="none" strike="noStrike" cap="none" baseline="0" dirty="0">
                <a:solidFill>
                  <a:schemeClr val="dk1"/>
                </a:solidFill>
                <a:latin typeface="Arial"/>
                <a:ea typeface="Arial"/>
                <a:cs typeface="Arial"/>
                <a:sym typeface="Arial"/>
              </a:rPr>
              <a:t>By the end of this session you will be able to</a:t>
            </a:r>
            <a:r>
              <a:rPr lang="en" sz="2400" b="0" i="0" u="none" strike="noStrike" cap="none" baseline="0" dirty="0">
                <a:solidFill>
                  <a:schemeClr val="dk1"/>
                </a:solidFill>
                <a:latin typeface="Arial"/>
                <a:ea typeface="Arial"/>
                <a:cs typeface="Arial"/>
                <a:sym typeface="Arial"/>
              </a:rPr>
              <a:t>:</a:t>
            </a:r>
          </a:p>
          <a:p>
            <a:pPr marL="0" marR="0" lvl="0" indent="0" algn="l" rtl="0">
              <a:lnSpc>
                <a:spcPct val="100000"/>
              </a:lnSpc>
              <a:spcBef>
                <a:spcPts val="0"/>
              </a:spcBef>
              <a:spcAft>
                <a:spcPts val="0"/>
              </a:spcAft>
              <a:buClr>
                <a:schemeClr val="dk1"/>
              </a:buClr>
              <a:buFont typeface="Arial"/>
              <a:buNone/>
            </a:pPr>
            <a:endParaRPr sz="2400" b="0" i="0" u="none" strike="noStrike" cap="none" baseline="0" dirty="0">
              <a:solidFill>
                <a:schemeClr val="dk1"/>
              </a:solidFill>
              <a:latin typeface="Arial"/>
              <a:ea typeface="Arial"/>
              <a:cs typeface="Arial"/>
              <a:sym typeface="Arial"/>
            </a:endParaRPr>
          </a:p>
          <a:p>
            <a:pPr marL="342900" marR="0" lvl="0" indent="-342900" algn="l" rtl="0">
              <a:lnSpc>
                <a:spcPct val="100000"/>
              </a:lnSpc>
              <a:spcBef>
                <a:spcPts val="0"/>
              </a:spcBef>
              <a:spcAft>
                <a:spcPts val="0"/>
              </a:spcAft>
              <a:buClr>
                <a:schemeClr val="dk1"/>
              </a:buClr>
              <a:buSzPct val="100000"/>
              <a:buFont typeface="Arial"/>
              <a:buChar char="•"/>
            </a:pPr>
            <a:r>
              <a:rPr lang="en" sz="2800" b="0" i="0" u="none" strike="noStrike" cap="none" baseline="0" dirty="0">
                <a:solidFill>
                  <a:schemeClr val="dk1"/>
                </a:solidFill>
                <a:latin typeface="Arial"/>
                <a:ea typeface="Arial"/>
                <a:cs typeface="Arial"/>
                <a:sym typeface="Arial"/>
              </a:rPr>
              <a:t>Explain the purpose of continuous </a:t>
            </a:r>
            <a:r>
              <a:rPr lang="en" sz="2800" b="0" i="0" u="none" strike="noStrike" cap="none" baseline="0" dirty="0" smtClean="0">
                <a:solidFill>
                  <a:schemeClr val="dk1"/>
                </a:solidFill>
                <a:latin typeface="Arial"/>
                <a:ea typeface="Arial"/>
                <a:cs typeface="Arial"/>
                <a:sym typeface="Arial"/>
              </a:rPr>
              <a:t>assessment</a:t>
            </a:r>
            <a:r>
              <a:rPr lang="en-US" sz="2800" b="0" i="0" u="none" strike="noStrike" cap="none" baseline="0" dirty="0" smtClean="0">
                <a:solidFill>
                  <a:schemeClr val="dk1"/>
                </a:solidFill>
                <a:latin typeface="Arial"/>
                <a:ea typeface="Arial"/>
                <a:cs typeface="Arial"/>
                <a:sym typeface="Arial"/>
              </a:rPr>
              <a:t>.</a:t>
            </a:r>
            <a:r>
              <a:rPr lang="en" sz="2800" b="0" i="0" u="none" strike="noStrike" cap="none" baseline="0" dirty="0" smtClean="0">
                <a:solidFill>
                  <a:schemeClr val="dk1"/>
                </a:solidFill>
                <a:latin typeface="Arial"/>
                <a:ea typeface="Arial"/>
                <a:cs typeface="Arial"/>
                <a:sym typeface="Arial"/>
              </a:rPr>
              <a:t> </a:t>
            </a:r>
            <a:endParaRPr lang="en" sz="2800" b="0" i="0" u="none" strike="noStrike" cap="none" baseline="0" dirty="0">
              <a:solidFill>
                <a:schemeClr val="dk1"/>
              </a:solidFill>
              <a:latin typeface="Arial"/>
              <a:ea typeface="Arial"/>
              <a:cs typeface="Arial"/>
              <a:sym typeface="Arial"/>
            </a:endParaRPr>
          </a:p>
          <a:p>
            <a:pPr marL="342900" marR="0" lvl="0" indent="-342900" algn="l" rtl="0">
              <a:lnSpc>
                <a:spcPct val="100000"/>
              </a:lnSpc>
              <a:spcBef>
                <a:spcPts val="640"/>
              </a:spcBef>
              <a:spcAft>
                <a:spcPts val="0"/>
              </a:spcAft>
              <a:buClr>
                <a:schemeClr val="dk1"/>
              </a:buClr>
              <a:buSzPct val="100000"/>
              <a:buFont typeface="Arial"/>
              <a:buChar char="•"/>
            </a:pPr>
            <a:r>
              <a:rPr lang="en" sz="2800" b="0" i="0" u="none" strike="noStrike" cap="none" baseline="0" dirty="0">
                <a:solidFill>
                  <a:schemeClr val="dk1"/>
                </a:solidFill>
                <a:latin typeface="Arial"/>
                <a:ea typeface="Arial"/>
                <a:cs typeface="Arial"/>
                <a:sym typeface="Arial"/>
              </a:rPr>
              <a:t>Identify and apply multiple types of continuous </a:t>
            </a:r>
            <a:r>
              <a:rPr lang="en" sz="2800" b="0" i="0" u="none" strike="noStrike" cap="none" baseline="0" dirty="0" smtClean="0">
                <a:solidFill>
                  <a:schemeClr val="dk1"/>
                </a:solidFill>
                <a:latin typeface="Arial"/>
                <a:ea typeface="Arial"/>
                <a:cs typeface="Arial"/>
                <a:sym typeface="Arial"/>
              </a:rPr>
              <a:t>assessment</a:t>
            </a:r>
            <a:r>
              <a:rPr lang="en-US" sz="2800" b="0" i="0" u="none" strike="noStrike" cap="none" baseline="0" dirty="0" smtClean="0">
                <a:solidFill>
                  <a:schemeClr val="dk1"/>
                </a:solidFill>
                <a:latin typeface="Arial"/>
                <a:ea typeface="Arial"/>
                <a:cs typeface="Arial"/>
                <a:sym typeface="Arial"/>
              </a:rPr>
              <a:t>.</a:t>
            </a:r>
            <a:r>
              <a:rPr lang="en" sz="2800" b="0" i="0" u="none" strike="noStrike" cap="none" baseline="0" dirty="0" smtClean="0">
                <a:solidFill>
                  <a:schemeClr val="dk1"/>
                </a:solidFill>
                <a:latin typeface="Arial"/>
                <a:ea typeface="Arial"/>
                <a:cs typeface="Arial"/>
                <a:sym typeface="Arial"/>
              </a:rPr>
              <a:t> </a:t>
            </a:r>
            <a:endParaRPr lang="en" sz="2800" b="0" i="0" u="none" strike="noStrike" cap="none" baseline="0" dirty="0">
              <a:solidFill>
                <a:schemeClr val="dk1"/>
              </a:solidFill>
              <a:latin typeface="Arial"/>
              <a:ea typeface="Arial"/>
              <a:cs typeface="Arial"/>
              <a:sym typeface="Arial"/>
            </a:endParaRPr>
          </a:p>
          <a:p>
            <a:pPr marL="342900" marR="0" lvl="0" indent="-342900" algn="l" rtl="0">
              <a:lnSpc>
                <a:spcPct val="100000"/>
              </a:lnSpc>
              <a:spcBef>
                <a:spcPts val="640"/>
              </a:spcBef>
              <a:spcAft>
                <a:spcPts val="0"/>
              </a:spcAft>
              <a:buClr>
                <a:schemeClr val="dk1"/>
              </a:buClr>
              <a:buSzPct val="100000"/>
              <a:buFont typeface="Arial"/>
              <a:buChar char="•"/>
            </a:pPr>
            <a:r>
              <a:rPr lang="en" sz="2800" b="0" i="0" u="none" strike="noStrike" cap="none" baseline="0" dirty="0">
                <a:solidFill>
                  <a:schemeClr val="dk1"/>
                </a:solidFill>
                <a:latin typeface="Arial"/>
                <a:ea typeface="Arial"/>
                <a:cs typeface="Arial"/>
                <a:sym typeface="Arial"/>
              </a:rPr>
              <a:t>Create continuous assessments for use in the </a:t>
            </a:r>
            <a:r>
              <a:rPr lang="en" sz="2800" b="0" i="0" u="none" strike="noStrike" cap="none" baseline="0" dirty="0" smtClean="0">
                <a:solidFill>
                  <a:schemeClr val="dk1"/>
                </a:solidFill>
                <a:latin typeface="Arial"/>
                <a:ea typeface="Arial"/>
                <a:cs typeface="Arial"/>
                <a:sym typeface="Arial"/>
              </a:rPr>
              <a:t>classroom</a:t>
            </a:r>
            <a:r>
              <a:rPr lang="en-US" sz="2800" b="0" i="0" u="none" strike="noStrike" cap="none" baseline="0" dirty="0" smtClean="0">
                <a:solidFill>
                  <a:schemeClr val="dk1"/>
                </a:solidFill>
                <a:latin typeface="Arial"/>
                <a:ea typeface="Arial"/>
                <a:cs typeface="Arial"/>
                <a:sym typeface="Arial"/>
              </a:rPr>
              <a:t>.</a:t>
            </a:r>
            <a:endParaRPr lang="en" sz="2800" b="0" i="0" u="none" strike="noStrike" cap="none" baseline="0" dirty="0">
              <a:solidFill>
                <a:schemeClr val="dk1"/>
              </a:solidFill>
              <a:latin typeface="Arial"/>
              <a:ea typeface="Arial"/>
              <a:cs typeface="Arial"/>
              <a:sym typeface="Arial"/>
            </a:endParaRPr>
          </a:p>
        </p:txBody>
      </p:sp>
      <p:sp>
        <p:nvSpPr>
          <p:cNvPr id="433" name="Shape 433"/>
          <p:cNvSpPr txBox="1">
            <a:spLocks noGrp="1"/>
          </p:cNvSpPr>
          <p:nvPr>
            <p:ph type="sldNum" idx="12"/>
          </p:nvPr>
        </p:nvSpPr>
        <p:spPr>
          <a:xfrm>
            <a:off x="8556789" y="4749850"/>
            <a:ext cx="548699" cy="393524"/>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43</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Shape 437"/>
        <p:cNvGrpSpPr/>
        <p:nvPr/>
      </p:nvGrpSpPr>
      <p:grpSpPr>
        <a:xfrm>
          <a:off x="0" y="0"/>
          <a:ext cx="0" cy="0"/>
          <a:chOff x="0" y="0"/>
          <a:chExt cx="0" cy="0"/>
        </a:xfrm>
      </p:grpSpPr>
      <p:sp>
        <p:nvSpPr>
          <p:cNvPr id="438" name="Shape 438"/>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lvl="0" rtl="0">
              <a:spcBef>
                <a:spcPts val="0"/>
              </a:spcBef>
              <a:buNone/>
            </a:pPr>
            <a:r>
              <a:rPr lang="en" sz="3400" b="1">
                <a:solidFill>
                  <a:schemeClr val="lt1"/>
                </a:solidFill>
              </a:rPr>
              <a:t>Continuous vs Summative Assessment</a:t>
            </a:r>
          </a:p>
        </p:txBody>
      </p:sp>
      <p:sp>
        <p:nvSpPr>
          <p:cNvPr id="439" name="Shape 439"/>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rtl="0">
              <a:spcBef>
                <a:spcPts val="0"/>
              </a:spcBef>
              <a:buClr>
                <a:schemeClr val="dk2"/>
              </a:buClr>
              <a:buSzPct val="25000"/>
              <a:buFont typeface="Arial"/>
              <a:buNone/>
            </a:pPr>
            <a:fld id="{00000000-1234-1234-1234-123412341234}" type="slidenum">
              <a:rPr lang="en"/>
              <a:pPr lvl="0" rtl="0">
                <a:spcBef>
                  <a:spcPts val="0"/>
                </a:spcBef>
                <a:buClr>
                  <a:schemeClr val="dk2"/>
                </a:buClr>
                <a:buSzPct val="25000"/>
                <a:buFont typeface="Arial"/>
                <a:buNone/>
              </a:pPr>
              <a:t>44</a:t>
            </a:fld>
            <a:endParaRPr lang="en"/>
          </a:p>
        </p:txBody>
      </p:sp>
      <p:sp>
        <p:nvSpPr>
          <p:cNvPr id="440" name="Shape 440"/>
          <p:cNvSpPr/>
          <p:nvPr/>
        </p:nvSpPr>
        <p:spPr>
          <a:xfrm>
            <a:off x="2020275" y="1616225"/>
            <a:ext cx="3003000" cy="2948400"/>
          </a:xfrm>
          <a:prstGeom prst="ellipse">
            <a:avLst/>
          </a:prstGeom>
          <a:solidFill>
            <a:schemeClr val="lt1"/>
          </a:solidFill>
          <a:ln w="19050"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
        <p:nvSpPr>
          <p:cNvPr id="441" name="Shape 441"/>
          <p:cNvSpPr/>
          <p:nvPr/>
        </p:nvSpPr>
        <p:spPr>
          <a:xfrm>
            <a:off x="3876625" y="1616225"/>
            <a:ext cx="3090600" cy="3003000"/>
          </a:xfrm>
          <a:prstGeom prst="ellipse">
            <a:avLst/>
          </a:prstGeom>
          <a:noFill/>
          <a:ln w="19050" cap="flat" cmpd="sng">
            <a:solidFill>
              <a:schemeClr val="dk2"/>
            </a:solidFill>
            <a:prstDash val="solid"/>
            <a:round/>
            <a:headEnd type="none" w="med" len="med"/>
            <a:tailEnd type="none" w="med" len="med"/>
          </a:ln>
        </p:spPr>
        <p:txBody>
          <a:bodyPr lIns="91425" tIns="91425" rIns="91425" bIns="91425" anchor="ctr" anchorCtr="0">
            <a:noAutofit/>
          </a:bodyPr>
          <a:lstStyle/>
          <a:p>
            <a:pPr>
              <a:spcBef>
                <a:spcPts val="0"/>
              </a:spcBef>
              <a:buNone/>
            </a:pPr>
            <a:endParaRPr/>
          </a:p>
        </p:txBody>
      </p:sp>
    </p:spTree>
  </p:cSld>
  <p:clrMapOvr>
    <a:masterClrMapping/>
  </p:clrMapOvr>
  <p:transition xmlns:p14="http://schemas.microsoft.com/office/powerpoint/2010/main" spd="slow">
    <p:cut/>
  </p:transition>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Shape 445"/>
        <p:cNvGrpSpPr/>
        <p:nvPr/>
      </p:nvGrpSpPr>
      <p:grpSpPr>
        <a:xfrm>
          <a:off x="0" y="0"/>
          <a:ext cx="0" cy="0"/>
          <a:chOff x="0" y="0"/>
          <a:chExt cx="0" cy="0"/>
        </a:xfrm>
      </p:grpSpPr>
      <p:sp>
        <p:nvSpPr>
          <p:cNvPr id="446" name="Shape 446"/>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3400" b="1">
                <a:solidFill>
                  <a:schemeClr val="lt1"/>
                </a:solidFill>
              </a:rPr>
              <a:t>Continuous vs Summative Assessment</a:t>
            </a:r>
          </a:p>
        </p:txBody>
      </p:sp>
      <p:sp>
        <p:nvSpPr>
          <p:cNvPr id="447" name="Shape 447"/>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45</a:t>
            </a:fld>
            <a:endParaRPr lang="en"/>
          </a:p>
        </p:txBody>
      </p:sp>
      <p:sp>
        <p:nvSpPr>
          <p:cNvPr id="448" name="Shape 448"/>
          <p:cNvSpPr txBox="1"/>
          <p:nvPr/>
        </p:nvSpPr>
        <p:spPr>
          <a:xfrm>
            <a:off x="0" y="1408600"/>
            <a:ext cx="4639199" cy="3734699"/>
          </a:xfrm>
          <a:prstGeom prst="rect">
            <a:avLst/>
          </a:prstGeom>
          <a:noFill/>
          <a:ln>
            <a:noFill/>
          </a:ln>
        </p:spPr>
        <p:txBody>
          <a:bodyPr lIns="91425" tIns="91425" rIns="91425" bIns="91425" anchor="t" anchorCtr="0">
            <a:noAutofit/>
          </a:bodyPr>
          <a:lstStyle/>
          <a:p>
            <a:pPr marL="457200" lvl="0" indent="-311150" rtl="0">
              <a:spcBef>
                <a:spcPts val="0"/>
              </a:spcBef>
              <a:buSzPct val="100000"/>
              <a:buChar char="●"/>
            </a:pPr>
            <a:r>
              <a:rPr lang="en" sz="1250" dirty="0"/>
              <a:t>Completed at the end of a unit, end of the semester or year</a:t>
            </a:r>
          </a:p>
          <a:p>
            <a:pPr rtl="0">
              <a:spcBef>
                <a:spcPts val="0"/>
              </a:spcBef>
              <a:buNone/>
            </a:pPr>
            <a:endParaRPr sz="1250" dirty="0"/>
          </a:p>
          <a:p>
            <a:pPr marL="457200" lvl="0" indent="-311150" rtl="0">
              <a:spcBef>
                <a:spcPts val="0"/>
              </a:spcBef>
              <a:buSzPct val="100000"/>
              <a:buChar char="●"/>
            </a:pPr>
            <a:r>
              <a:rPr lang="en" sz="1250" dirty="0"/>
              <a:t>Not always graded</a:t>
            </a:r>
          </a:p>
          <a:p>
            <a:pPr lvl="0" rtl="0">
              <a:spcBef>
                <a:spcPts val="0"/>
              </a:spcBef>
              <a:buNone/>
            </a:pPr>
            <a:endParaRPr sz="1250" dirty="0"/>
          </a:p>
          <a:p>
            <a:pPr marL="457200" lvl="0" indent="-311150" rtl="0">
              <a:spcBef>
                <a:spcPts val="0"/>
              </a:spcBef>
              <a:buSzPct val="100000"/>
              <a:buChar char="●"/>
            </a:pPr>
            <a:r>
              <a:rPr lang="en" sz="1250" dirty="0"/>
              <a:t>Completed individually</a:t>
            </a:r>
          </a:p>
          <a:p>
            <a:pPr lvl="0" rtl="0">
              <a:spcBef>
                <a:spcPts val="0"/>
              </a:spcBef>
              <a:buNone/>
            </a:pPr>
            <a:endParaRPr sz="1250" dirty="0"/>
          </a:p>
          <a:p>
            <a:pPr marL="457200" lvl="0" indent="-311150" rtl="0">
              <a:spcBef>
                <a:spcPts val="0"/>
              </a:spcBef>
              <a:buSzPct val="100000"/>
              <a:buChar char="●"/>
            </a:pPr>
            <a:r>
              <a:rPr lang="en" sz="1250" dirty="0"/>
              <a:t>Assess the entire unit</a:t>
            </a:r>
          </a:p>
          <a:p>
            <a:pPr lvl="0" rtl="0">
              <a:spcBef>
                <a:spcPts val="0"/>
              </a:spcBef>
              <a:buNone/>
            </a:pPr>
            <a:endParaRPr sz="1250" dirty="0"/>
          </a:p>
          <a:p>
            <a:pPr marL="457200" lvl="0" indent="-311150" rtl="0">
              <a:spcBef>
                <a:spcPts val="0"/>
              </a:spcBef>
              <a:buSzPct val="100000"/>
              <a:buChar char="●"/>
            </a:pPr>
            <a:r>
              <a:rPr lang="en" sz="1250" dirty="0"/>
              <a:t>Used to evaluate student progress and understanding</a:t>
            </a:r>
          </a:p>
          <a:p>
            <a:pPr lvl="0" rtl="0">
              <a:spcBef>
                <a:spcPts val="0"/>
              </a:spcBef>
              <a:buNone/>
            </a:pPr>
            <a:endParaRPr sz="1250" dirty="0"/>
          </a:p>
          <a:p>
            <a:pPr marL="457200" lvl="0" indent="-311150" rtl="0">
              <a:spcBef>
                <a:spcPts val="0"/>
              </a:spcBef>
              <a:buSzPct val="100000"/>
              <a:buChar char="●"/>
            </a:pPr>
            <a:r>
              <a:rPr lang="en" sz="1250" dirty="0"/>
              <a:t>Should inform your teaching</a:t>
            </a:r>
          </a:p>
          <a:p>
            <a:pPr lvl="0" rtl="0">
              <a:spcBef>
                <a:spcPts val="0"/>
              </a:spcBef>
              <a:buNone/>
            </a:pPr>
            <a:endParaRPr sz="1250" dirty="0"/>
          </a:p>
          <a:p>
            <a:pPr marL="457200" lvl="0" indent="-311150" rtl="0">
              <a:spcBef>
                <a:spcPts val="0"/>
              </a:spcBef>
              <a:buSzPct val="100000"/>
              <a:buChar char="●"/>
            </a:pPr>
            <a:r>
              <a:rPr lang="en" sz="1250" dirty="0"/>
              <a:t>Should help you evaluate how effective your lessons are</a:t>
            </a:r>
            <a:br>
              <a:rPr lang="en" sz="1250" dirty="0"/>
            </a:br>
            <a:endParaRPr lang="en" sz="1250" dirty="0"/>
          </a:p>
          <a:p>
            <a:pPr marL="457200" lvl="0" indent="-311150" rtl="0">
              <a:spcBef>
                <a:spcPts val="0"/>
              </a:spcBef>
              <a:buSzPct val="100000"/>
              <a:buChar char="●"/>
            </a:pPr>
            <a:r>
              <a:rPr lang="en" sz="1250" dirty="0">
                <a:solidFill>
                  <a:schemeClr val="dk1"/>
                </a:solidFill>
              </a:rPr>
              <a:t>You should use different methods to support different types of learners</a:t>
            </a:r>
          </a:p>
        </p:txBody>
      </p:sp>
      <p:sp>
        <p:nvSpPr>
          <p:cNvPr id="449" name="Shape 449"/>
          <p:cNvSpPr txBox="1"/>
          <p:nvPr/>
        </p:nvSpPr>
        <p:spPr>
          <a:xfrm>
            <a:off x="4466475" y="1408725"/>
            <a:ext cx="4639199" cy="3734699"/>
          </a:xfrm>
          <a:prstGeom prst="rect">
            <a:avLst/>
          </a:prstGeom>
          <a:noFill/>
          <a:ln>
            <a:noFill/>
          </a:ln>
        </p:spPr>
        <p:txBody>
          <a:bodyPr lIns="91425" tIns="91425" rIns="91425" bIns="91425" anchor="t" anchorCtr="0">
            <a:noAutofit/>
          </a:bodyPr>
          <a:lstStyle/>
          <a:p>
            <a:pPr marL="457200" lvl="0" indent="-311150" rtl="0">
              <a:spcBef>
                <a:spcPts val="0"/>
              </a:spcBef>
              <a:buSzPct val="100000"/>
              <a:buChar char="●"/>
            </a:pPr>
            <a:r>
              <a:rPr lang="en" sz="1250" dirty="0"/>
              <a:t>Ongoing and </a:t>
            </a:r>
            <a:r>
              <a:rPr lang="en" sz="1250" dirty="0" smtClean="0"/>
              <a:t>consistent</a:t>
            </a:r>
            <a:endParaRPr lang="en-US" sz="1250" dirty="0" smtClean="0"/>
          </a:p>
          <a:p>
            <a:pPr marL="146050" lvl="0" rtl="0">
              <a:spcBef>
                <a:spcPts val="0"/>
              </a:spcBef>
              <a:buSzPct val="100000"/>
            </a:pPr>
            <a:endParaRPr sz="1250" dirty="0"/>
          </a:p>
          <a:p>
            <a:pPr marL="457200" lvl="0" indent="-311150" rtl="0">
              <a:spcBef>
                <a:spcPts val="0"/>
              </a:spcBef>
              <a:buSzPct val="100000"/>
              <a:buChar char="●"/>
            </a:pPr>
            <a:r>
              <a:rPr lang="en" sz="1250" dirty="0"/>
              <a:t>Assesses smaller pieces of content and parts of </a:t>
            </a:r>
            <a:r>
              <a:rPr lang="en" sz="1250" dirty="0" smtClean="0"/>
              <a:t>lessons </a:t>
            </a:r>
            <a:endParaRPr lang="en" sz="1250" dirty="0"/>
          </a:p>
          <a:p>
            <a:pPr rtl="0">
              <a:spcBef>
                <a:spcPts val="0"/>
              </a:spcBef>
              <a:buNone/>
            </a:pPr>
            <a:endParaRPr sz="1250" dirty="0"/>
          </a:p>
          <a:p>
            <a:pPr marL="457200" lvl="0" indent="-311150" rtl="0">
              <a:spcBef>
                <a:spcPts val="0"/>
              </a:spcBef>
              <a:buSzPct val="100000"/>
              <a:buChar char="●"/>
            </a:pPr>
            <a:r>
              <a:rPr lang="en" sz="1250" dirty="0"/>
              <a:t>Contributes to students’ grades</a:t>
            </a:r>
          </a:p>
          <a:p>
            <a:pPr rtl="0">
              <a:spcBef>
                <a:spcPts val="0"/>
              </a:spcBef>
              <a:buNone/>
            </a:pPr>
            <a:endParaRPr sz="1250" dirty="0"/>
          </a:p>
          <a:p>
            <a:pPr marL="457200" lvl="0" indent="-311150" rtl="0">
              <a:spcBef>
                <a:spcPts val="0"/>
              </a:spcBef>
              <a:buSzPct val="100000"/>
              <a:buChar char="●"/>
            </a:pPr>
            <a:r>
              <a:rPr lang="en" sz="1250" dirty="0"/>
              <a:t>Done multiple times per lesson and per unit</a:t>
            </a:r>
          </a:p>
          <a:p>
            <a:pPr rtl="0">
              <a:spcBef>
                <a:spcPts val="0"/>
              </a:spcBef>
              <a:buNone/>
            </a:pPr>
            <a:endParaRPr sz="1250" dirty="0"/>
          </a:p>
          <a:p>
            <a:pPr marL="457200" lvl="0" indent="-311150" rtl="0">
              <a:spcBef>
                <a:spcPts val="0"/>
              </a:spcBef>
              <a:buSzPct val="100000"/>
              <a:buChar char="●"/>
            </a:pPr>
            <a:r>
              <a:rPr lang="en" sz="1250" dirty="0"/>
              <a:t>Can be completed as an individual, in pairs</a:t>
            </a:r>
            <a:r>
              <a:rPr lang="en" sz="1250" dirty="0" smtClean="0"/>
              <a:t>, </a:t>
            </a:r>
            <a:r>
              <a:rPr lang="en" sz="1250" dirty="0"/>
              <a:t>in a </a:t>
            </a:r>
            <a:r>
              <a:rPr lang="en" sz="1250" dirty="0" smtClean="0"/>
              <a:t>group</a:t>
            </a:r>
            <a:endParaRPr lang="en" sz="1250" dirty="0"/>
          </a:p>
          <a:p>
            <a:pPr rtl="0">
              <a:spcBef>
                <a:spcPts val="0"/>
              </a:spcBef>
              <a:buNone/>
            </a:pPr>
            <a:endParaRPr sz="1250" dirty="0"/>
          </a:p>
          <a:p>
            <a:pPr marL="457200" lvl="0" indent="-311150" rtl="0">
              <a:spcBef>
                <a:spcPts val="0"/>
              </a:spcBef>
              <a:buSzPct val="100000"/>
              <a:buChar char="●"/>
            </a:pPr>
            <a:r>
              <a:rPr lang="en" sz="1250" dirty="0"/>
              <a:t>Often take an entire lesson to </a:t>
            </a:r>
            <a:r>
              <a:rPr lang="en" sz="1250" dirty="0" smtClean="0"/>
              <a:t>complete</a:t>
            </a:r>
            <a:endParaRPr lang="en" sz="1250" dirty="0"/>
          </a:p>
          <a:p>
            <a:pPr rtl="0">
              <a:spcBef>
                <a:spcPts val="0"/>
              </a:spcBef>
              <a:buNone/>
            </a:pPr>
            <a:endParaRPr sz="1250" dirty="0"/>
          </a:p>
          <a:p>
            <a:pPr marL="457200" lvl="0" indent="-311150" rtl="0">
              <a:spcBef>
                <a:spcPts val="0"/>
              </a:spcBef>
              <a:buSzPct val="100000"/>
              <a:buChar char="●"/>
            </a:pPr>
            <a:r>
              <a:rPr lang="en" sz="1250" dirty="0"/>
              <a:t>Give students time to prepare and to </a:t>
            </a:r>
            <a:r>
              <a:rPr lang="en" sz="1250" dirty="0" smtClean="0"/>
              <a:t>revise</a:t>
            </a:r>
            <a:endParaRPr lang="en" sz="1250" dirty="0"/>
          </a:p>
          <a:p>
            <a:pPr lvl="0" rtl="0">
              <a:spcBef>
                <a:spcPts val="0"/>
              </a:spcBef>
              <a:buNone/>
            </a:pPr>
            <a:endParaRPr sz="1250" dirty="0"/>
          </a:p>
          <a:p>
            <a:pPr marL="457200" lvl="0" indent="-311150" rtl="0">
              <a:spcBef>
                <a:spcPts val="0"/>
              </a:spcBef>
              <a:buSzPct val="100000"/>
              <a:buChar char="●"/>
            </a:pPr>
            <a:r>
              <a:rPr lang="en" sz="1250" dirty="0"/>
              <a:t>Sometimes only takes a few minutes</a:t>
            </a:r>
          </a:p>
          <a:p>
            <a:pPr lvl="0" rtl="0">
              <a:spcBef>
                <a:spcPts val="0"/>
              </a:spcBef>
              <a:buNone/>
            </a:pPr>
            <a:endParaRPr sz="1250" dirty="0"/>
          </a:p>
          <a:p>
            <a:pPr marL="457200" lvl="0" indent="-311150" rtl="0">
              <a:spcBef>
                <a:spcPts val="0"/>
              </a:spcBef>
              <a:buSzPct val="100000"/>
              <a:buChar char="●"/>
            </a:pPr>
            <a:r>
              <a:rPr lang="en" sz="1250" dirty="0"/>
              <a:t>You should give students feedback</a:t>
            </a:r>
          </a:p>
          <a:p>
            <a:pPr lvl="0" rtl="0">
              <a:spcBef>
                <a:spcPts val="0"/>
              </a:spcBef>
              <a:buNone/>
            </a:pPr>
            <a:endParaRPr sz="1250" dirty="0"/>
          </a:p>
          <a:p>
            <a:pPr rtl="0">
              <a:spcBef>
                <a:spcPts val="0"/>
              </a:spcBef>
              <a:buNone/>
            </a:pPr>
            <a:endParaRPr sz="1250" dirty="0"/>
          </a:p>
          <a:p>
            <a:pPr lvl="0" rtl="0">
              <a:spcBef>
                <a:spcPts val="0"/>
              </a:spcBef>
              <a:buClr>
                <a:schemeClr val="dk1"/>
              </a:buClr>
              <a:buFont typeface="Arial"/>
              <a:buNone/>
            </a:pPr>
            <a:endParaRPr sz="1250" dirty="0"/>
          </a:p>
        </p:txBody>
      </p:sp>
    </p:spTree>
  </p:cSld>
  <p:clrMapOvr>
    <a:masterClrMapping/>
  </p:clrMapOvr>
  <p:transition xmlns:p14="http://schemas.microsoft.com/office/powerpoint/2010/main" spd="slow">
    <p:cut/>
  </p:transition>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Shape 453"/>
        <p:cNvGrpSpPr/>
        <p:nvPr/>
      </p:nvGrpSpPr>
      <p:grpSpPr>
        <a:xfrm>
          <a:off x="0" y="0"/>
          <a:ext cx="0" cy="0"/>
          <a:chOff x="0" y="0"/>
          <a:chExt cx="0" cy="0"/>
        </a:xfrm>
      </p:grpSpPr>
      <p:sp>
        <p:nvSpPr>
          <p:cNvPr id="454" name="Shape 454"/>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4800" b="1" dirty="0">
                <a:solidFill>
                  <a:srgbClr val="FFFFFF"/>
                </a:solidFill>
              </a:rPr>
              <a:t>Question</a:t>
            </a:r>
          </a:p>
        </p:txBody>
      </p:sp>
      <p:sp>
        <p:nvSpPr>
          <p:cNvPr id="455" name="Shape 455"/>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lvl="0">
              <a:spcBef>
                <a:spcPts val="0"/>
              </a:spcBef>
              <a:buClr>
                <a:schemeClr val="dk1"/>
              </a:buClr>
              <a:buSzPct val="30555"/>
              <a:buFont typeface="Arial"/>
              <a:buNone/>
            </a:pPr>
            <a:r>
              <a:rPr lang="en" sz="3600">
                <a:solidFill>
                  <a:schemeClr val="dk1"/>
                </a:solidFill>
              </a:rPr>
              <a:t>What is assessment and why is it important?</a:t>
            </a:r>
          </a:p>
        </p:txBody>
      </p:sp>
      <p:sp>
        <p:nvSpPr>
          <p:cNvPr id="456" name="Shape 456"/>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46</a:t>
            </a:fld>
            <a:endParaRPr lang="en"/>
          </a:p>
        </p:txBody>
      </p:sp>
    </p:spTree>
  </p:cSld>
  <p:clrMapOvr>
    <a:masterClrMapping/>
  </p:clrMapOvr>
  <p:transition xmlns:p14="http://schemas.microsoft.com/office/powerpoint/2010/main" spd="slow">
    <p:cut/>
  </p:transition>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Shape 460"/>
        <p:cNvGrpSpPr/>
        <p:nvPr/>
      </p:nvGrpSpPr>
      <p:grpSpPr>
        <a:xfrm>
          <a:off x="0" y="0"/>
          <a:ext cx="0" cy="0"/>
          <a:chOff x="0" y="0"/>
          <a:chExt cx="0" cy="0"/>
        </a:xfrm>
      </p:grpSpPr>
      <p:sp>
        <p:nvSpPr>
          <p:cNvPr id="461" name="Shape 461"/>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Feedback</a:t>
            </a:r>
          </a:p>
        </p:txBody>
      </p:sp>
      <p:sp>
        <p:nvSpPr>
          <p:cNvPr id="462" name="Shape 462"/>
          <p:cNvSpPr txBox="1">
            <a:spLocks noGrp="1"/>
          </p:cNvSpPr>
          <p:nvPr>
            <p:ph type="body" idx="1"/>
          </p:nvPr>
        </p:nvSpPr>
        <p:spPr>
          <a:xfrm>
            <a:off x="2129475" y="3078250"/>
            <a:ext cx="6427200" cy="1573800"/>
          </a:xfrm>
          <a:prstGeom prst="rect">
            <a:avLst/>
          </a:prstGeom>
        </p:spPr>
        <p:txBody>
          <a:bodyPr lIns="91425" tIns="91425" rIns="91425" bIns="91425" anchor="t" anchorCtr="0">
            <a:noAutofit/>
          </a:bodyPr>
          <a:lstStyle/>
          <a:p>
            <a:pPr>
              <a:spcBef>
                <a:spcPts val="0"/>
              </a:spcBef>
              <a:buNone/>
            </a:pPr>
            <a:r>
              <a:rPr lang="en" sz="2400" dirty="0" smtClean="0"/>
              <a:t>E</a:t>
            </a:r>
            <a:r>
              <a:rPr lang="en-US" sz="2400" dirty="0" smtClean="0"/>
              <a:t>.</a:t>
            </a:r>
            <a:r>
              <a:rPr lang="en" sz="2400" dirty="0" smtClean="0"/>
              <a:t>g</a:t>
            </a:r>
            <a:r>
              <a:rPr lang="en" sz="2400" dirty="0"/>
              <a:t>. Two Stars and a Wish or WWW and EBI</a:t>
            </a:r>
          </a:p>
        </p:txBody>
      </p:sp>
      <p:sp>
        <p:nvSpPr>
          <p:cNvPr id="463" name="Shape 463"/>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47</a:t>
            </a:fld>
            <a:endParaRPr lang="en"/>
          </a:p>
        </p:txBody>
      </p:sp>
      <p:sp>
        <p:nvSpPr>
          <p:cNvPr id="464" name="Shape 464"/>
          <p:cNvSpPr txBox="1">
            <a:spLocks noGrp="1"/>
          </p:cNvSpPr>
          <p:nvPr>
            <p:ph type="body" idx="2"/>
          </p:nvPr>
        </p:nvSpPr>
        <p:spPr>
          <a:xfrm>
            <a:off x="511325" y="1528075"/>
            <a:ext cx="7831500" cy="1671600"/>
          </a:xfrm>
          <a:prstGeom prst="rect">
            <a:avLst/>
          </a:prstGeom>
        </p:spPr>
        <p:txBody>
          <a:bodyPr lIns="91425" tIns="91425" rIns="91425" bIns="91425" anchor="t" anchorCtr="0">
            <a:noAutofit/>
          </a:bodyPr>
          <a:lstStyle/>
          <a:p>
            <a:pPr lvl="0" rtl="0">
              <a:spcBef>
                <a:spcPts val="0"/>
              </a:spcBef>
              <a:buNone/>
            </a:pPr>
            <a:r>
              <a:rPr lang="en" sz="3000" b="1" dirty="0"/>
              <a:t>Positive and Constructive</a:t>
            </a:r>
          </a:p>
        </p:txBody>
      </p:sp>
    </p:spTree>
  </p:cSld>
  <p:clrMapOvr>
    <a:masterClrMapping/>
  </p:clrMapOvr>
  <p:transition xmlns:p14="http://schemas.microsoft.com/office/powerpoint/2010/main" spd="slow">
    <p:cut/>
  </p:transition>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Shape 468"/>
        <p:cNvGrpSpPr/>
        <p:nvPr/>
      </p:nvGrpSpPr>
      <p:grpSpPr>
        <a:xfrm>
          <a:off x="0" y="0"/>
          <a:ext cx="0" cy="0"/>
          <a:chOff x="0" y="0"/>
          <a:chExt cx="0" cy="0"/>
        </a:xfrm>
      </p:grpSpPr>
      <p:sp>
        <p:nvSpPr>
          <p:cNvPr id="469" name="Shape 469"/>
          <p:cNvSpPr txBox="1">
            <a:spLocks noGrp="1"/>
          </p:cNvSpPr>
          <p:nvPr>
            <p:ph type="title"/>
          </p:nvPr>
        </p:nvSpPr>
        <p:spPr>
          <a:xfrm>
            <a:off x="457200" y="205980"/>
            <a:ext cx="8229600" cy="1141499"/>
          </a:xfrm>
          <a:prstGeom prst="rect">
            <a:avLst/>
          </a:prstGeom>
        </p:spPr>
        <p:txBody>
          <a:bodyPr lIns="91425" tIns="91425" rIns="91425" bIns="91425" anchor="b" anchorCtr="0">
            <a:noAutofit/>
          </a:bodyPr>
          <a:lstStyle/>
          <a:p>
            <a:pPr>
              <a:spcBef>
                <a:spcPts val="0"/>
              </a:spcBef>
              <a:buNone/>
            </a:pPr>
            <a:r>
              <a:rPr lang="en" sz="4800" b="1" dirty="0">
                <a:solidFill>
                  <a:schemeClr val="lt1"/>
                </a:solidFill>
              </a:rPr>
              <a:t>Practice</a:t>
            </a:r>
          </a:p>
        </p:txBody>
      </p:sp>
      <p:sp>
        <p:nvSpPr>
          <p:cNvPr id="470" name="Shape 470"/>
          <p:cNvSpPr txBox="1">
            <a:spLocks noGrp="1"/>
          </p:cNvSpPr>
          <p:nvPr>
            <p:ph type="body" idx="1"/>
          </p:nvPr>
        </p:nvSpPr>
        <p:spPr>
          <a:xfrm>
            <a:off x="457200" y="1460500"/>
            <a:ext cx="8229600" cy="3465299"/>
          </a:xfrm>
          <a:prstGeom prst="rect">
            <a:avLst/>
          </a:prstGeom>
        </p:spPr>
        <p:txBody>
          <a:bodyPr lIns="91425" tIns="91425" rIns="91425" bIns="91425" anchor="t" anchorCtr="0">
            <a:noAutofit/>
          </a:bodyPr>
          <a:lstStyle/>
          <a:p>
            <a:pPr marL="457200" lvl="0" indent="-419100" rtl="0">
              <a:spcBef>
                <a:spcPts val="0"/>
              </a:spcBef>
              <a:buClr>
                <a:schemeClr val="dk1"/>
              </a:buClr>
              <a:buSzPct val="100000"/>
              <a:buAutoNum type="arabicPeriod"/>
            </a:pPr>
            <a:r>
              <a:rPr lang="en" sz="3000">
                <a:solidFill>
                  <a:schemeClr val="dk1"/>
                </a:solidFill>
              </a:rPr>
              <a:t>Which examples would you like to try in your classroom?</a:t>
            </a:r>
          </a:p>
          <a:p>
            <a:pPr lvl="0" rtl="0">
              <a:spcBef>
                <a:spcPts val="0"/>
              </a:spcBef>
              <a:buNone/>
            </a:pPr>
            <a:endParaRPr sz="3000">
              <a:solidFill>
                <a:schemeClr val="dk1"/>
              </a:solidFill>
            </a:endParaRPr>
          </a:p>
          <a:p>
            <a:pPr marL="457200" lvl="0" indent="-419100">
              <a:spcBef>
                <a:spcPts val="0"/>
              </a:spcBef>
              <a:buClr>
                <a:schemeClr val="dk1"/>
              </a:buClr>
              <a:buSzPct val="100000"/>
              <a:buAutoNum type="arabicPeriod"/>
            </a:pPr>
            <a:r>
              <a:rPr lang="en" sz="3000">
                <a:solidFill>
                  <a:schemeClr val="dk1"/>
                </a:solidFill>
              </a:rPr>
              <a:t>Which examples are you concerned about?</a:t>
            </a:r>
          </a:p>
        </p:txBody>
      </p:sp>
      <p:sp>
        <p:nvSpPr>
          <p:cNvPr id="471" name="Shape 471"/>
          <p:cNvSpPr txBox="1">
            <a:spLocks noGrp="1"/>
          </p:cNvSpPr>
          <p:nvPr>
            <p:ph type="sldNum" idx="12"/>
          </p:nvPr>
        </p:nvSpPr>
        <p:spPr>
          <a:xfrm>
            <a:off x="8556796"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48</a:t>
            </a:fld>
            <a:endParaRPr lang="en"/>
          </a:p>
        </p:txBody>
      </p:sp>
    </p:spTree>
  </p:cSld>
  <p:clrMapOvr>
    <a:masterClrMapping/>
  </p:clrMapOvr>
  <p:transition xmlns:p14="http://schemas.microsoft.com/office/powerpoint/2010/mai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22"/>
        <p:cNvGrpSpPr/>
        <p:nvPr/>
      </p:nvGrpSpPr>
      <p:grpSpPr>
        <a:xfrm>
          <a:off x="0" y="0"/>
          <a:ext cx="0" cy="0"/>
          <a:chOff x="0" y="0"/>
          <a:chExt cx="0" cy="0"/>
        </a:xfrm>
      </p:grpSpPr>
      <p:sp>
        <p:nvSpPr>
          <p:cNvPr id="123" name="Shape 123"/>
          <p:cNvSpPr txBox="1">
            <a:spLocks noGrp="1"/>
          </p:cNvSpPr>
          <p:nvPr>
            <p:ph type="title"/>
          </p:nvPr>
        </p:nvSpPr>
        <p:spPr>
          <a:xfrm>
            <a:off x="457200" y="271109"/>
            <a:ext cx="8229600" cy="1141499"/>
          </a:xfrm>
          <a:prstGeom prst="rect">
            <a:avLst/>
          </a:prstGeom>
        </p:spPr>
        <p:txBody>
          <a:bodyPr lIns="91425" tIns="91425" rIns="91425" bIns="91425" anchor="b" anchorCtr="0">
            <a:noAutofit/>
          </a:bodyPr>
          <a:lstStyle/>
          <a:p>
            <a:pPr>
              <a:spcBef>
                <a:spcPts val="0"/>
              </a:spcBef>
              <a:buNone/>
            </a:pPr>
            <a:r>
              <a:rPr lang="en" sz="3600" dirty="0"/>
              <a:t>Think about your own classroom management...</a:t>
            </a:r>
          </a:p>
        </p:txBody>
      </p:sp>
      <p:sp>
        <p:nvSpPr>
          <p:cNvPr id="124" name="Shape 124"/>
          <p:cNvSpPr txBox="1">
            <a:spLocks noGrp="1"/>
          </p:cNvSpPr>
          <p:nvPr>
            <p:ph type="sldNum" idx="12"/>
          </p:nvPr>
        </p:nvSpPr>
        <p:spPr>
          <a:xfrm>
            <a:off x="8556790" y="4749850"/>
            <a:ext cx="548699" cy="393600"/>
          </a:xfrm>
          <a:prstGeom prst="rect">
            <a:avLst/>
          </a:prstGeom>
        </p:spPr>
        <p:txBody>
          <a:bodyPr lIns="91425" tIns="91425" rIns="91425" bIns="91425" anchor="ctr" anchorCtr="0">
            <a:noAutofit/>
          </a:bodyPr>
          <a:lstStyle/>
          <a:p>
            <a:pPr lvl="0">
              <a:spcBef>
                <a:spcPts val="0"/>
              </a:spcBef>
              <a:buClr>
                <a:schemeClr val="dk2"/>
              </a:buClr>
              <a:buSzPct val="25000"/>
              <a:buFont typeface="Arial"/>
              <a:buNone/>
            </a:pPr>
            <a:fld id="{00000000-1234-1234-1234-123412341234}" type="slidenum">
              <a:rPr lang="en"/>
              <a:pPr lvl="0">
                <a:spcBef>
                  <a:spcPts val="0"/>
                </a:spcBef>
                <a:buClr>
                  <a:schemeClr val="dk2"/>
                </a:buClr>
                <a:buSzPct val="25000"/>
                <a:buFont typeface="Arial"/>
                <a:buNone/>
              </a:pPr>
              <a:t>5</a:t>
            </a:fld>
            <a:endParaRPr lang="en"/>
          </a:p>
        </p:txBody>
      </p:sp>
      <p:cxnSp>
        <p:nvCxnSpPr>
          <p:cNvPr id="125" name="Shape 125"/>
          <p:cNvCxnSpPr>
            <a:stCxn id="126" idx="0"/>
          </p:cNvCxnSpPr>
          <p:nvPr/>
        </p:nvCxnSpPr>
        <p:spPr>
          <a:xfrm>
            <a:off x="4572000" y="1460499"/>
            <a:ext cx="0" cy="3465300"/>
          </a:xfrm>
          <a:prstGeom prst="straightConnector1">
            <a:avLst/>
          </a:prstGeom>
          <a:noFill/>
          <a:ln w="19050" cap="flat" cmpd="sng">
            <a:solidFill>
              <a:schemeClr val="dk2"/>
            </a:solidFill>
            <a:prstDash val="solid"/>
            <a:round/>
            <a:headEnd type="none" w="lg" len="lg"/>
            <a:tailEnd type="none" w="lg" len="lg"/>
          </a:ln>
        </p:spPr>
      </p:cxnSp>
      <p:cxnSp>
        <p:nvCxnSpPr>
          <p:cNvPr id="127" name="Shape 127"/>
          <p:cNvCxnSpPr/>
          <p:nvPr/>
        </p:nvCxnSpPr>
        <p:spPr>
          <a:xfrm>
            <a:off x="1585200" y="2238675"/>
            <a:ext cx="5982599" cy="32700"/>
          </a:xfrm>
          <a:prstGeom prst="straightConnector1">
            <a:avLst/>
          </a:prstGeom>
          <a:noFill/>
          <a:ln w="19050" cap="flat" cmpd="sng">
            <a:solidFill>
              <a:schemeClr val="dk2"/>
            </a:solidFill>
            <a:prstDash val="solid"/>
            <a:round/>
            <a:headEnd type="none" w="lg" len="lg"/>
            <a:tailEnd type="none" w="lg" len="lg"/>
          </a:ln>
        </p:spPr>
      </p:cxnSp>
      <p:sp>
        <p:nvSpPr>
          <p:cNvPr id="128" name="Shape 128"/>
          <p:cNvSpPr txBox="1"/>
          <p:nvPr/>
        </p:nvSpPr>
        <p:spPr>
          <a:xfrm>
            <a:off x="2227750" y="1531025"/>
            <a:ext cx="1769099" cy="524100"/>
          </a:xfrm>
          <a:prstGeom prst="rect">
            <a:avLst/>
          </a:prstGeom>
          <a:noFill/>
          <a:ln>
            <a:noFill/>
          </a:ln>
        </p:spPr>
        <p:txBody>
          <a:bodyPr lIns="91425" tIns="91425" rIns="91425" bIns="91425" anchor="t" anchorCtr="0">
            <a:noAutofit/>
          </a:bodyPr>
          <a:lstStyle/>
          <a:p>
            <a:pPr>
              <a:spcBef>
                <a:spcPts val="0"/>
              </a:spcBef>
              <a:buNone/>
            </a:pPr>
            <a:r>
              <a:rPr lang="en" sz="2400" b="1"/>
              <a:t>Strengths</a:t>
            </a:r>
          </a:p>
        </p:txBody>
      </p:sp>
      <p:sp>
        <p:nvSpPr>
          <p:cNvPr id="129" name="Shape 129"/>
          <p:cNvSpPr txBox="1"/>
          <p:nvPr/>
        </p:nvSpPr>
        <p:spPr>
          <a:xfrm>
            <a:off x="5147150" y="1531025"/>
            <a:ext cx="1874100" cy="524100"/>
          </a:xfrm>
          <a:prstGeom prst="rect">
            <a:avLst/>
          </a:prstGeom>
          <a:noFill/>
          <a:ln>
            <a:noFill/>
          </a:ln>
        </p:spPr>
        <p:txBody>
          <a:bodyPr lIns="91425" tIns="91425" rIns="91425" bIns="91425" anchor="t" anchorCtr="0">
            <a:noAutofit/>
          </a:bodyPr>
          <a:lstStyle/>
          <a:p>
            <a:pPr lvl="0" rtl="0">
              <a:spcBef>
                <a:spcPts val="0"/>
              </a:spcBef>
              <a:buNone/>
            </a:pPr>
            <a:r>
              <a:rPr lang="en" sz="2400" b="1"/>
              <a:t>Challenges</a:t>
            </a:r>
          </a:p>
        </p:txBody>
      </p:sp>
    </p:spTree>
  </p:cSld>
  <p:clrMapOvr>
    <a:masterClrMapping/>
  </p:clrMapOvr>
  <p:transition xmlns:p14="http://schemas.microsoft.com/office/powerpoint/2010/mai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Shape 134"/>
          <p:cNvSpPr txBox="1">
            <a:spLocks noGrp="1"/>
          </p:cNvSpPr>
          <p:nvPr>
            <p:ph type="sldNum" idx="12"/>
          </p:nvPr>
        </p:nvSpPr>
        <p:spPr>
          <a:xfrm>
            <a:off x="8556790"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6</a:t>
            </a:fld>
            <a:endParaRPr lang="en" sz="1300" b="0" i="0" u="none" strike="noStrike" cap="none" baseline="0">
              <a:solidFill>
                <a:schemeClr val="dk2"/>
              </a:solidFill>
              <a:latin typeface="Arial"/>
              <a:ea typeface="Arial"/>
              <a:cs typeface="Arial"/>
              <a:sym typeface="Arial"/>
            </a:endParaRPr>
          </a:p>
        </p:txBody>
      </p:sp>
      <p:grpSp>
        <p:nvGrpSpPr>
          <p:cNvPr id="135" name="Shape 135"/>
          <p:cNvGrpSpPr/>
          <p:nvPr/>
        </p:nvGrpSpPr>
        <p:grpSpPr>
          <a:xfrm>
            <a:off x="1356843" y="293388"/>
            <a:ext cx="6963354" cy="4450244"/>
            <a:chOff x="-383005" y="-157179"/>
            <a:chExt cx="8875037" cy="6557978"/>
          </a:xfrm>
        </p:grpSpPr>
        <p:sp>
          <p:nvSpPr>
            <p:cNvPr id="136" name="Shape 136"/>
            <p:cNvSpPr/>
            <p:nvPr/>
          </p:nvSpPr>
          <p:spPr>
            <a:xfrm>
              <a:off x="1485900" y="457200"/>
              <a:ext cx="4686300" cy="4686300"/>
            </a:xfrm>
            <a:prstGeom prst="star5">
              <a:avLst>
                <a:gd name="adj" fmla="val 19098"/>
                <a:gd name="hf" fmla="val 105146"/>
                <a:gd name="vf" fmla="val 110557"/>
              </a:avLst>
            </a:prstGeom>
            <a:noFill/>
            <a:ln w="38100" cap="flat" cmpd="sng">
              <a:solidFill>
                <a:schemeClr val="dk1"/>
              </a:solidFill>
              <a:prstDash val="solid"/>
              <a:round/>
              <a:headEnd type="none" w="med" len="med"/>
              <a:tailEnd type="none" w="med" len="med"/>
            </a:ln>
          </p:spPr>
          <p:txBody>
            <a:bodyPr lIns="91425" tIns="45700" rIns="91425" bIns="45700" anchor="ctr" anchorCtr="0">
              <a:noAutofit/>
            </a:bodyPr>
            <a:lstStyle/>
            <a:p>
              <a:pPr marL="0" marR="0" lvl="0" indent="0" algn="ctr" rtl="0">
                <a:lnSpc>
                  <a:spcPct val="100000"/>
                </a:lnSpc>
                <a:spcBef>
                  <a:spcPts val="0"/>
                </a:spcBef>
                <a:spcAft>
                  <a:spcPts val="0"/>
                </a:spcAft>
                <a:buClr>
                  <a:srgbClr val="000000"/>
                </a:buClr>
                <a:buSzPct val="25000"/>
                <a:buFont typeface="Times New Roman"/>
                <a:buNone/>
              </a:pPr>
              <a:r>
                <a:rPr lang="en" sz="1600" b="1" i="0" u="none" strike="noStrike" cap="none" baseline="0" dirty="0">
                  <a:solidFill>
                    <a:srgbClr val="000000"/>
                  </a:solidFill>
                  <a:latin typeface="Times New Roman"/>
                  <a:ea typeface="Times New Roman"/>
                  <a:cs typeface="Times New Roman"/>
                  <a:sym typeface="Times New Roman"/>
                </a:rPr>
                <a:t>The Big 5 Principles of Classroom Management</a:t>
              </a:r>
            </a:p>
            <a:p>
              <a:pPr marL="0" marR="0" lvl="0" indent="0" algn="ctr" rtl="0">
                <a:lnSpc>
                  <a:spcPct val="100000"/>
                </a:lnSpc>
                <a:spcBef>
                  <a:spcPts val="0"/>
                </a:spcBef>
                <a:spcAft>
                  <a:spcPts val="0"/>
                </a:spcAft>
                <a:buClr>
                  <a:srgbClr val="000000"/>
                </a:buClr>
                <a:buSzPct val="25000"/>
                <a:buFont typeface="Times New Roman"/>
                <a:buNone/>
              </a:pPr>
              <a:r>
                <a:rPr lang="en" sz="1200" b="1" i="0" u="none" strike="noStrike" cap="none" baseline="0" dirty="0">
                  <a:solidFill>
                    <a:srgbClr val="000000"/>
                  </a:solidFill>
                  <a:latin typeface="Times New Roman"/>
                  <a:ea typeface="Times New Roman"/>
                  <a:cs typeface="Times New Roman"/>
                  <a:sym typeface="Times New Roman"/>
                </a:rPr>
                <a:t> </a:t>
              </a:r>
            </a:p>
          </p:txBody>
        </p:sp>
        <p:sp>
          <p:nvSpPr>
            <p:cNvPr id="137" name="Shape 137"/>
            <p:cNvSpPr txBox="1"/>
            <p:nvPr/>
          </p:nvSpPr>
          <p:spPr>
            <a:xfrm>
              <a:off x="2628900" y="-157179"/>
              <a:ext cx="2400300" cy="1257299"/>
            </a:xfrm>
            <a:prstGeom prst="rect">
              <a:avLst/>
            </a:prstGeom>
            <a:noFill/>
            <a:ln>
              <a:noFill/>
            </a:ln>
          </p:spPr>
          <p:txBody>
            <a:bodyPr lIns="91425" tIns="45700" rIns="91425" bIns="45700" anchor="t" anchorCtr="0">
              <a:noAutofit/>
            </a:bodyPr>
            <a:lstStyle/>
            <a:p>
              <a:pPr marL="0" marR="0" lvl="0" indent="0" algn="ctr" rtl="0">
                <a:lnSpc>
                  <a:spcPct val="100000"/>
                </a:lnSpc>
                <a:spcBef>
                  <a:spcPts val="0"/>
                </a:spcBef>
                <a:spcAft>
                  <a:spcPts val="0"/>
                </a:spcAft>
                <a:buClr>
                  <a:srgbClr val="000000"/>
                </a:buClr>
                <a:buSzPct val="25000"/>
                <a:buFont typeface="Times New Roman"/>
                <a:buNone/>
              </a:pPr>
              <a:r>
                <a:rPr lang="en" sz="1600" b="1" i="1" u="none" strike="noStrike" cap="none" baseline="0" dirty="0">
                  <a:solidFill>
                    <a:srgbClr val="000000"/>
                  </a:solidFill>
                  <a:latin typeface="Times New Roman"/>
                  <a:ea typeface="Times New Roman"/>
                  <a:cs typeface="Times New Roman"/>
                  <a:sym typeface="Times New Roman"/>
                </a:rPr>
                <a:t>Clear Expectations</a:t>
              </a:r>
            </a:p>
          </p:txBody>
        </p:sp>
        <p:sp>
          <p:nvSpPr>
            <p:cNvPr id="138" name="Shape 138"/>
            <p:cNvSpPr txBox="1"/>
            <p:nvPr/>
          </p:nvSpPr>
          <p:spPr>
            <a:xfrm>
              <a:off x="6091732" y="1814516"/>
              <a:ext cx="2400300" cy="1257299"/>
            </a:xfrm>
            <a:prstGeom prst="rect">
              <a:avLst/>
            </a:prstGeom>
            <a:noFill/>
            <a:ln>
              <a:noFill/>
            </a:ln>
          </p:spPr>
          <p:txBody>
            <a:bodyPr lIns="91425" tIns="45700" rIns="91425" bIns="45700" anchor="t" anchorCtr="0">
              <a:noAutofit/>
            </a:bodyPr>
            <a:lstStyle/>
            <a:p>
              <a:pPr marL="0" marR="0" lvl="0" indent="0" algn="ctr" rtl="0">
                <a:lnSpc>
                  <a:spcPct val="100000"/>
                </a:lnSpc>
                <a:spcBef>
                  <a:spcPts val="0"/>
                </a:spcBef>
                <a:spcAft>
                  <a:spcPts val="0"/>
                </a:spcAft>
                <a:buClr>
                  <a:srgbClr val="000000"/>
                </a:buClr>
                <a:buSzPct val="25000"/>
                <a:buFont typeface="Times New Roman"/>
                <a:buNone/>
              </a:pPr>
              <a:r>
                <a:rPr lang="en" sz="1600" b="1" i="1" u="none" strike="noStrike" cap="none" baseline="0">
                  <a:solidFill>
                    <a:srgbClr val="000000"/>
                  </a:solidFill>
                  <a:latin typeface="Times New Roman"/>
                  <a:ea typeface="Times New Roman"/>
                  <a:cs typeface="Times New Roman"/>
                  <a:sym typeface="Times New Roman"/>
                </a:rPr>
                <a:t>Routines</a:t>
              </a:r>
            </a:p>
            <a:p>
              <a:pPr marL="0" marR="0" lvl="0" indent="0" algn="l" rtl="0">
                <a:lnSpc>
                  <a:spcPct val="100000"/>
                </a:lnSpc>
                <a:spcBef>
                  <a:spcPts val="0"/>
                </a:spcBef>
                <a:spcAft>
                  <a:spcPts val="0"/>
                </a:spcAft>
                <a:buClr>
                  <a:srgbClr val="000000"/>
                </a:buClr>
                <a:buSzPct val="25000"/>
                <a:buFont typeface="Arial"/>
                <a:buNone/>
              </a:pPr>
              <a:r>
                <a:rPr lang="en" sz="1200" b="0" i="0" u="none" strike="noStrike" cap="none" baseline="0">
                  <a:solidFill>
                    <a:srgbClr val="000000"/>
                  </a:solidFill>
                  <a:latin typeface="Arial"/>
                  <a:ea typeface="Arial"/>
                  <a:cs typeface="Arial"/>
                  <a:sym typeface="Arial"/>
                </a:rPr>
                <a:t> </a:t>
              </a:r>
            </a:p>
          </p:txBody>
        </p:sp>
        <p:sp>
          <p:nvSpPr>
            <p:cNvPr id="139" name="Shape 139"/>
            <p:cNvSpPr txBox="1"/>
            <p:nvPr/>
          </p:nvSpPr>
          <p:spPr>
            <a:xfrm>
              <a:off x="-383005" y="1857375"/>
              <a:ext cx="2400300" cy="1257299"/>
            </a:xfrm>
            <a:prstGeom prst="rect">
              <a:avLst/>
            </a:prstGeom>
            <a:noFill/>
            <a:ln>
              <a:noFill/>
            </a:ln>
          </p:spPr>
          <p:txBody>
            <a:bodyPr lIns="91425" tIns="45700" rIns="91425" bIns="45700" anchor="t" anchorCtr="0">
              <a:noAutofit/>
            </a:bodyPr>
            <a:lstStyle/>
            <a:p>
              <a:pPr marL="0" marR="0" lvl="0" indent="0" algn="ctr" rtl="0">
                <a:lnSpc>
                  <a:spcPct val="100000"/>
                </a:lnSpc>
                <a:spcBef>
                  <a:spcPts val="0"/>
                </a:spcBef>
                <a:spcAft>
                  <a:spcPts val="0"/>
                </a:spcAft>
                <a:buClr>
                  <a:srgbClr val="000000"/>
                </a:buClr>
                <a:buSzPct val="25000"/>
                <a:buFont typeface="Times New Roman"/>
                <a:buNone/>
              </a:pPr>
              <a:r>
                <a:rPr lang="en" sz="1600" b="1" i="1" u="none" strike="noStrike" cap="none" baseline="0" dirty="0">
                  <a:solidFill>
                    <a:srgbClr val="000000"/>
                  </a:solidFill>
                  <a:latin typeface="Times New Roman"/>
                  <a:ea typeface="Times New Roman"/>
                  <a:cs typeface="Times New Roman"/>
                  <a:sym typeface="Times New Roman"/>
                </a:rPr>
                <a:t>Positive </a:t>
              </a:r>
            </a:p>
            <a:p>
              <a:pPr marL="0" marR="0" lvl="0" indent="0" algn="ctr" rtl="0">
                <a:lnSpc>
                  <a:spcPct val="100000"/>
                </a:lnSpc>
                <a:spcBef>
                  <a:spcPts val="0"/>
                </a:spcBef>
                <a:spcAft>
                  <a:spcPts val="0"/>
                </a:spcAft>
                <a:buClr>
                  <a:srgbClr val="000000"/>
                </a:buClr>
                <a:buSzPct val="25000"/>
                <a:buFont typeface="Times New Roman"/>
                <a:buNone/>
              </a:pPr>
              <a:r>
                <a:rPr lang="en" sz="1600" b="1" i="1" u="none" strike="noStrike" cap="none" baseline="0" dirty="0">
                  <a:solidFill>
                    <a:srgbClr val="000000"/>
                  </a:solidFill>
                  <a:latin typeface="Times New Roman"/>
                  <a:ea typeface="Times New Roman"/>
                  <a:cs typeface="Times New Roman"/>
                  <a:sym typeface="Times New Roman"/>
                </a:rPr>
                <a:t> Discipline</a:t>
              </a:r>
            </a:p>
          </p:txBody>
        </p:sp>
        <p:sp>
          <p:nvSpPr>
            <p:cNvPr id="140" name="Shape 140"/>
            <p:cNvSpPr txBox="1"/>
            <p:nvPr/>
          </p:nvSpPr>
          <p:spPr>
            <a:xfrm>
              <a:off x="457200" y="5143500"/>
              <a:ext cx="2400300" cy="1257299"/>
            </a:xfrm>
            <a:prstGeom prst="rect">
              <a:avLst/>
            </a:prstGeom>
            <a:noFill/>
            <a:ln>
              <a:noFill/>
            </a:ln>
          </p:spPr>
          <p:txBody>
            <a:bodyPr lIns="91425" tIns="45700" rIns="91425" bIns="45700" anchor="t" anchorCtr="0">
              <a:noAutofit/>
            </a:bodyPr>
            <a:lstStyle/>
            <a:p>
              <a:pPr marL="0" marR="0" lvl="0" indent="0" algn="ctr" rtl="0">
                <a:lnSpc>
                  <a:spcPct val="100000"/>
                </a:lnSpc>
                <a:spcBef>
                  <a:spcPts val="0"/>
                </a:spcBef>
                <a:spcAft>
                  <a:spcPts val="0"/>
                </a:spcAft>
                <a:buClr>
                  <a:srgbClr val="000000"/>
                </a:buClr>
                <a:buSzPct val="25000"/>
                <a:buFont typeface="Times New Roman"/>
                <a:buNone/>
              </a:pPr>
              <a:r>
                <a:rPr lang="en" sz="1600" b="1" i="1" u="none" strike="noStrike" cap="none" baseline="0" dirty="0">
                  <a:solidFill>
                    <a:srgbClr val="000000"/>
                  </a:solidFill>
                  <a:latin typeface="Times New Roman"/>
                  <a:ea typeface="Times New Roman"/>
                  <a:cs typeface="Times New Roman"/>
                  <a:sym typeface="Times New Roman"/>
                </a:rPr>
                <a:t>Positive Reinforcement</a:t>
              </a:r>
            </a:p>
          </p:txBody>
        </p:sp>
        <p:sp>
          <p:nvSpPr>
            <p:cNvPr id="141" name="Shape 141"/>
            <p:cNvSpPr txBox="1"/>
            <p:nvPr/>
          </p:nvSpPr>
          <p:spPr>
            <a:xfrm>
              <a:off x="4800600" y="5143500"/>
              <a:ext cx="2400300" cy="1257299"/>
            </a:xfrm>
            <a:prstGeom prst="rect">
              <a:avLst/>
            </a:prstGeom>
            <a:noFill/>
            <a:ln>
              <a:noFill/>
            </a:ln>
          </p:spPr>
          <p:txBody>
            <a:bodyPr lIns="91425" tIns="45700" rIns="91425" bIns="45700" anchor="t" anchorCtr="0">
              <a:noAutofit/>
            </a:bodyPr>
            <a:lstStyle/>
            <a:p>
              <a:pPr marL="0" marR="0" lvl="0" indent="0" algn="ctr" rtl="0">
                <a:lnSpc>
                  <a:spcPct val="100000"/>
                </a:lnSpc>
                <a:spcBef>
                  <a:spcPts val="0"/>
                </a:spcBef>
                <a:spcAft>
                  <a:spcPts val="0"/>
                </a:spcAft>
                <a:buClr>
                  <a:srgbClr val="000000"/>
                </a:buClr>
                <a:buSzPct val="25000"/>
                <a:buFont typeface="Times New Roman"/>
                <a:buNone/>
              </a:pPr>
              <a:r>
                <a:rPr lang="en" sz="1600" b="1" i="1" u="none" strike="noStrike" cap="none" baseline="0">
                  <a:solidFill>
                    <a:srgbClr val="000000"/>
                  </a:solidFill>
                  <a:latin typeface="Times New Roman"/>
                  <a:ea typeface="Times New Roman"/>
                  <a:cs typeface="Times New Roman"/>
                  <a:sym typeface="Times New Roman"/>
                </a:rPr>
                <a:t>Engagement</a:t>
              </a:r>
            </a:p>
          </p:txBody>
        </p:sp>
      </p:grpSp>
    </p:spTree>
  </p:cSld>
  <p:clrMapOvr>
    <a:masterClrMapping/>
  </p:clrMapOvr>
  <p:transition xmlns:p14="http://schemas.microsoft.com/office/powerpoint/2010/mai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45"/>
        <p:cNvGrpSpPr/>
        <p:nvPr/>
      </p:nvGrpSpPr>
      <p:grpSpPr>
        <a:xfrm>
          <a:off x="0" y="0"/>
          <a:ext cx="0" cy="0"/>
          <a:chOff x="0" y="0"/>
          <a:chExt cx="0" cy="0"/>
        </a:xfrm>
      </p:grpSpPr>
      <p:sp>
        <p:nvSpPr>
          <p:cNvPr id="146" name="Shape 146"/>
          <p:cNvSpPr txBox="1">
            <a:spLocks noGrp="1"/>
          </p:cNvSpPr>
          <p:nvPr>
            <p:ph type="title"/>
          </p:nvPr>
        </p:nvSpPr>
        <p:spPr>
          <a:xfrm>
            <a:off x="457200" y="205980"/>
            <a:ext cx="8229600" cy="1141497"/>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lt1"/>
              </a:buClr>
              <a:buSzPct val="25000"/>
              <a:buFont typeface="Arial"/>
              <a:buNone/>
            </a:pPr>
            <a:r>
              <a:rPr lang="en" sz="4800" b="1" dirty="0" smtClean="0">
                <a:solidFill>
                  <a:schemeClr val="lt1"/>
                </a:solidFill>
              </a:rPr>
              <a:t>Role</a:t>
            </a:r>
            <a:r>
              <a:rPr lang="en-US" sz="4800" b="1" dirty="0" smtClean="0">
                <a:solidFill>
                  <a:schemeClr val="lt1"/>
                </a:solidFill>
              </a:rPr>
              <a:t>-p</a:t>
            </a:r>
            <a:r>
              <a:rPr lang="en" sz="4800" b="1" dirty="0" smtClean="0">
                <a:solidFill>
                  <a:schemeClr val="lt1"/>
                </a:solidFill>
              </a:rPr>
              <a:t>lay</a:t>
            </a:r>
            <a:r>
              <a:rPr lang="en" sz="4800" b="1" i="0" u="none" strike="noStrike" cap="none" baseline="0" dirty="0">
                <a:solidFill>
                  <a:schemeClr val="lt1"/>
                </a:solidFill>
                <a:sym typeface="Arial"/>
              </a:rPr>
              <a:t>	</a:t>
            </a:r>
          </a:p>
        </p:txBody>
      </p:sp>
      <p:sp>
        <p:nvSpPr>
          <p:cNvPr id="147" name="Shape 147"/>
          <p:cNvSpPr txBox="1">
            <a:spLocks noGrp="1"/>
          </p:cNvSpPr>
          <p:nvPr>
            <p:ph type="body" idx="1"/>
          </p:nvPr>
        </p:nvSpPr>
        <p:spPr>
          <a:xfrm>
            <a:off x="457200" y="1460500"/>
            <a:ext cx="8229600" cy="3465298"/>
          </a:xfrm>
          <a:prstGeom prst="rect">
            <a:avLst/>
          </a:prstGeom>
          <a:noFill/>
          <a:ln>
            <a:noFill/>
          </a:ln>
        </p:spPr>
        <p:txBody>
          <a:bodyPr lIns="91425" tIns="91425" rIns="91425" bIns="91425" anchor="t" anchorCtr="0">
            <a:noAutofit/>
          </a:bodyPr>
          <a:lstStyle/>
          <a:p>
            <a:pPr marL="457200" lvl="0" indent="-419100" rtl="0">
              <a:spcBef>
                <a:spcPts val="0"/>
              </a:spcBef>
              <a:buClr>
                <a:schemeClr val="dk1"/>
              </a:buClr>
              <a:buSzPct val="100000"/>
              <a:buAutoNum type="arabicPeriod"/>
            </a:pPr>
            <a:r>
              <a:rPr lang="en" sz="3000" dirty="0">
                <a:solidFill>
                  <a:schemeClr val="dk1"/>
                </a:solidFill>
              </a:rPr>
              <a:t>What examples of </a:t>
            </a:r>
            <a:r>
              <a:rPr lang="en" sz="3000" dirty="0" smtClean="0">
                <a:solidFill>
                  <a:schemeClr val="dk1"/>
                </a:solidFill>
              </a:rPr>
              <a:t>misbehavior </a:t>
            </a:r>
            <a:r>
              <a:rPr lang="en" sz="3000" dirty="0">
                <a:solidFill>
                  <a:schemeClr val="dk1"/>
                </a:solidFill>
              </a:rPr>
              <a:t>did you see?</a:t>
            </a:r>
          </a:p>
          <a:p>
            <a:pPr marL="457200" lvl="0" indent="-419100" rtl="0">
              <a:spcBef>
                <a:spcPts val="0"/>
              </a:spcBef>
              <a:buClr>
                <a:schemeClr val="dk1"/>
              </a:buClr>
              <a:buSzPct val="100000"/>
              <a:buAutoNum type="arabicPeriod"/>
            </a:pPr>
            <a:r>
              <a:rPr lang="en" sz="3000" dirty="0">
                <a:solidFill>
                  <a:schemeClr val="dk1"/>
                </a:solidFill>
              </a:rPr>
              <a:t>What did the teacher do well?</a:t>
            </a:r>
          </a:p>
          <a:p>
            <a:pPr marL="457200" lvl="0" indent="-419100" rtl="0">
              <a:spcBef>
                <a:spcPts val="0"/>
              </a:spcBef>
              <a:buClr>
                <a:schemeClr val="dk1"/>
              </a:buClr>
              <a:buSzPct val="100000"/>
              <a:buAutoNum type="arabicPeriod"/>
            </a:pPr>
            <a:r>
              <a:rPr lang="en" sz="3000" dirty="0">
                <a:solidFill>
                  <a:schemeClr val="dk1"/>
                </a:solidFill>
              </a:rPr>
              <a:t>What could </a:t>
            </a:r>
            <a:r>
              <a:rPr lang="en" sz="3000" dirty="0" smtClean="0">
                <a:solidFill>
                  <a:schemeClr val="dk1"/>
                </a:solidFill>
              </a:rPr>
              <a:t>the</a:t>
            </a:r>
            <a:r>
              <a:rPr lang="en-US" sz="3000" dirty="0" smtClean="0">
                <a:solidFill>
                  <a:schemeClr val="dk1"/>
                </a:solidFill>
              </a:rPr>
              <a:t> teacher</a:t>
            </a:r>
            <a:r>
              <a:rPr lang="en" sz="3000" dirty="0" smtClean="0">
                <a:solidFill>
                  <a:schemeClr val="dk1"/>
                </a:solidFill>
              </a:rPr>
              <a:t> </a:t>
            </a:r>
            <a:r>
              <a:rPr lang="en" sz="3000" dirty="0">
                <a:solidFill>
                  <a:schemeClr val="dk1"/>
                </a:solidFill>
              </a:rPr>
              <a:t>have done differently?</a:t>
            </a:r>
          </a:p>
        </p:txBody>
      </p:sp>
      <p:sp>
        <p:nvSpPr>
          <p:cNvPr id="148" name="Shape 148"/>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7</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8.xml><?xml version="1.0" encoding="utf-8"?>
<p:sld xmlns:a="http://schemas.openxmlformats.org/drawingml/2006/main" xmlns:r="http://schemas.openxmlformats.org/officeDocument/2006/relationships" xmlns:p="http://schemas.openxmlformats.org/presentationml/2006/main">
  <p:cSld>
    <p:bg>
      <p:bgPr>
        <a:solidFill>
          <a:srgbClr val="999999"/>
        </a:solidFill>
        <a:effectLst/>
      </p:bgPr>
    </p:bg>
    <p:spTree>
      <p:nvGrpSpPr>
        <p:cNvPr id="1" name="Shape 152"/>
        <p:cNvGrpSpPr/>
        <p:nvPr/>
      </p:nvGrpSpPr>
      <p:grpSpPr>
        <a:xfrm>
          <a:off x="0" y="0"/>
          <a:ext cx="0" cy="0"/>
          <a:chOff x="0" y="0"/>
          <a:chExt cx="0" cy="0"/>
        </a:xfrm>
      </p:grpSpPr>
      <p:sp>
        <p:nvSpPr>
          <p:cNvPr id="153" name="Shape 153"/>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8</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57"/>
        <p:cNvGrpSpPr/>
        <p:nvPr/>
      </p:nvGrpSpPr>
      <p:grpSpPr>
        <a:xfrm>
          <a:off x="0" y="0"/>
          <a:ext cx="0" cy="0"/>
          <a:chOff x="0" y="0"/>
          <a:chExt cx="0" cy="0"/>
        </a:xfrm>
      </p:grpSpPr>
      <p:sp>
        <p:nvSpPr>
          <p:cNvPr id="158" name="Shape 158"/>
          <p:cNvSpPr txBox="1">
            <a:spLocks noGrp="1"/>
          </p:cNvSpPr>
          <p:nvPr>
            <p:ph type="ctrTitle"/>
          </p:nvPr>
        </p:nvSpPr>
        <p:spPr>
          <a:xfrm>
            <a:off x="0" y="994853"/>
            <a:ext cx="8855400" cy="1684198"/>
          </a:xfrm>
          <a:prstGeom prst="rect">
            <a:avLst/>
          </a:prstGeom>
          <a:noFill/>
          <a:ln>
            <a:noFill/>
          </a:ln>
        </p:spPr>
        <p:txBody>
          <a:bodyPr lIns="91425" tIns="91425" rIns="91425" bIns="91425" anchor="b" anchorCtr="0">
            <a:noAutofit/>
          </a:bodyPr>
          <a:lstStyle/>
          <a:p>
            <a:pPr marL="0" marR="0" lvl="0" indent="0" algn="l" rtl="0">
              <a:lnSpc>
                <a:spcPct val="100000"/>
              </a:lnSpc>
              <a:spcBef>
                <a:spcPts val="0"/>
              </a:spcBef>
              <a:spcAft>
                <a:spcPts val="0"/>
              </a:spcAft>
              <a:buClr>
                <a:schemeClr val="dk2"/>
              </a:buClr>
              <a:buSzPct val="25000"/>
              <a:buFont typeface="Arial"/>
              <a:buNone/>
            </a:pPr>
            <a:r>
              <a:rPr lang="en" sz="4800" b="1" i="0" u="none" strike="noStrike" cap="none" baseline="0">
                <a:solidFill>
                  <a:schemeClr val="dk2"/>
                </a:solidFill>
                <a:latin typeface="Arial"/>
                <a:ea typeface="Arial"/>
                <a:cs typeface="Arial"/>
                <a:sym typeface="Arial"/>
              </a:rPr>
              <a:t>Module </a:t>
            </a:r>
            <a:r>
              <a:rPr lang="en" sz="4800" b="1">
                <a:solidFill>
                  <a:schemeClr val="dk2"/>
                </a:solidFill>
              </a:rPr>
              <a:t>3</a:t>
            </a:r>
          </a:p>
          <a:p>
            <a:pPr marL="0" marR="0" lvl="0" indent="0" algn="l" rtl="0">
              <a:lnSpc>
                <a:spcPct val="100000"/>
              </a:lnSpc>
              <a:spcBef>
                <a:spcPts val="0"/>
              </a:spcBef>
              <a:spcAft>
                <a:spcPts val="0"/>
              </a:spcAft>
              <a:buClr>
                <a:schemeClr val="dk2"/>
              </a:buClr>
              <a:buSzPct val="25000"/>
              <a:buFont typeface="Arial"/>
              <a:buNone/>
            </a:pPr>
            <a:r>
              <a:rPr lang="en" sz="3600" b="1" i="0" u="none" strike="noStrike" cap="none" baseline="0">
                <a:solidFill>
                  <a:schemeClr val="dk2"/>
                </a:solidFill>
                <a:latin typeface="Arial"/>
                <a:ea typeface="Arial"/>
                <a:cs typeface="Arial"/>
                <a:sym typeface="Arial"/>
              </a:rPr>
              <a:t>Pedagogy</a:t>
            </a:r>
          </a:p>
        </p:txBody>
      </p:sp>
      <p:sp>
        <p:nvSpPr>
          <p:cNvPr id="159" name="Shape 159"/>
          <p:cNvSpPr txBox="1">
            <a:spLocks noGrp="1"/>
          </p:cNvSpPr>
          <p:nvPr>
            <p:ph type="subTitle" idx="1"/>
          </p:nvPr>
        </p:nvSpPr>
        <p:spPr>
          <a:xfrm>
            <a:off x="0" y="3093351"/>
            <a:ext cx="8980200" cy="664799"/>
          </a:xfrm>
          <a:prstGeom prst="rect">
            <a:avLst/>
          </a:prstGeom>
          <a:noFill/>
          <a:ln>
            <a:noFill/>
          </a:ln>
        </p:spPr>
        <p:txBody>
          <a:bodyPr lIns="91425" tIns="91425" rIns="91425" bIns="91425" anchor="ctr" anchorCtr="0">
            <a:noAutofit/>
          </a:bodyPr>
          <a:lstStyle/>
          <a:p>
            <a:pPr marL="0" marR="0" lvl="0" indent="0" algn="l" rtl="0">
              <a:lnSpc>
                <a:spcPct val="100000"/>
              </a:lnSpc>
              <a:spcBef>
                <a:spcPts val="0"/>
              </a:spcBef>
              <a:spcAft>
                <a:spcPts val="0"/>
              </a:spcAft>
              <a:buClr>
                <a:schemeClr val="lt2"/>
              </a:buClr>
              <a:buSzPct val="25000"/>
              <a:buFont typeface="Arial"/>
              <a:buNone/>
            </a:pPr>
            <a:r>
              <a:rPr lang="en" sz="2300" b="1" i="0" u="none" strike="noStrike" cap="none" baseline="0">
                <a:solidFill>
                  <a:schemeClr val="lt2"/>
                </a:solidFill>
                <a:latin typeface="Arial"/>
                <a:ea typeface="Arial"/>
                <a:cs typeface="Arial"/>
                <a:sym typeface="Arial"/>
              </a:rPr>
              <a:t>Session 2: Active and Engaging Learning</a:t>
            </a:r>
          </a:p>
        </p:txBody>
      </p:sp>
      <p:sp>
        <p:nvSpPr>
          <p:cNvPr id="160" name="Shape 160"/>
          <p:cNvSpPr txBox="1">
            <a:spLocks noGrp="1"/>
          </p:cNvSpPr>
          <p:nvPr>
            <p:ph type="sldNum" idx="12"/>
          </p:nvPr>
        </p:nvSpPr>
        <p:spPr>
          <a:xfrm>
            <a:off x="8556796" y="4749850"/>
            <a:ext cx="548699" cy="393600"/>
          </a:xfrm>
          <a:prstGeom prst="rect">
            <a:avLst/>
          </a:prstGeom>
          <a:noFill/>
          <a:ln>
            <a:noFill/>
          </a:ln>
        </p:spPr>
        <p:txBody>
          <a:bodyPr lIns="91425" tIns="91425" rIns="91425" bIns="91425" anchor="ctr" anchorCtr="0">
            <a:noAutofit/>
          </a:bodyPr>
          <a:lstStyle/>
          <a:p>
            <a:pPr marL="0" marR="0" lvl="0" indent="0" algn="r" rtl="0">
              <a:lnSpc>
                <a:spcPct val="100000"/>
              </a:lnSpc>
              <a:spcBef>
                <a:spcPts val="0"/>
              </a:spcBef>
              <a:spcAft>
                <a:spcPts val="0"/>
              </a:spcAft>
              <a:buClr>
                <a:schemeClr val="dk2"/>
              </a:buClr>
              <a:buSzPct val="25000"/>
              <a:buFont typeface="Arial"/>
              <a:buNone/>
            </a:pPr>
            <a:fld id="{00000000-1234-1234-1234-123412341234}" type="slidenum">
              <a:rPr lang="en" sz="1300" b="0" i="0" u="none" strike="noStrike" cap="none" baseline="0">
                <a:solidFill>
                  <a:schemeClr val="dk2"/>
                </a:solidFill>
                <a:latin typeface="Arial"/>
                <a:ea typeface="Arial"/>
                <a:cs typeface="Arial"/>
                <a:sym typeface="Arial"/>
              </a:rPr>
              <a:pPr marL="0" marR="0" lvl="0" indent="0" algn="r" rtl="0">
                <a:lnSpc>
                  <a:spcPct val="100000"/>
                </a:lnSpc>
                <a:spcBef>
                  <a:spcPts val="0"/>
                </a:spcBef>
                <a:spcAft>
                  <a:spcPts val="0"/>
                </a:spcAft>
                <a:buClr>
                  <a:schemeClr val="dk2"/>
                </a:buClr>
                <a:buSzPct val="25000"/>
                <a:buFont typeface="Arial"/>
                <a:buNone/>
              </a:pPr>
              <a:t>9</a:t>
            </a:fld>
            <a:endParaRPr lang="en" sz="1300" b="0" i="0" u="none" strike="noStrike" cap="none" baseline="0">
              <a:solidFill>
                <a:schemeClr val="dk2"/>
              </a:solidFill>
              <a:latin typeface="Arial"/>
              <a:ea typeface="Arial"/>
              <a:cs typeface="Arial"/>
              <a:sym typeface="Arial"/>
            </a:endParaRPr>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modern">
  <a:themeElements>
    <a:clrScheme name="Custom 348">
      <a:dk1>
        <a:srgbClr val="000000"/>
      </a:dk1>
      <a:lt1>
        <a:srgbClr val="FFFFFF"/>
      </a:lt1>
      <a:dk2>
        <a:srgbClr val="191919"/>
      </a:dk2>
      <a:lt2>
        <a:srgbClr val="CCCCCC"/>
      </a:lt2>
      <a:accent1>
        <a:srgbClr val="7E5554"/>
      </a:accent1>
      <a:accent2>
        <a:srgbClr val="910A10"/>
      </a:accent2>
      <a:accent3>
        <a:srgbClr val="84294D"/>
      </a:accent3>
      <a:accent4>
        <a:srgbClr val="DA823B"/>
      </a:accent4>
      <a:accent5>
        <a:srgbClr val="625D3C"/>
      </a:accent5>
      <a:accent6>
        <a:srgbClr val="00384A"/>
      </a:accent6>
      <a:hlink>
        <a:srgbClr val="227A78"/>
      </a:hlink>
      <a:folHlink>
        <a:srgbClr val="39474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modern">
  <a:themeElements>
    <a:clrScheme name="Custom 348">
      <a:dk1>
        <a:srgbClr val="000000"/>
      </a:dk1>
      <a:lt1>
        <a:srgbClr val="FFFFFF"/>
      </a:lt1>
      <a:dk2>
        <a:srgbClr val="191919"/>
      </a:dk2>
      <a:lt2>
        <a:srgbClr val="CCCCCC"/>
      </a:lt2>
      <a:accent1>
        <a:srgbClr val="7E5554"/>
      </a:accent1>
      <a:accent2>
        <a:srgbClr val="910A10"/>
      </a:accent2>
      <a:accent3>
        <a:srgbClr val="84294D"/>
      </a:accent3>
      <a:accent4>
        <a:srgbClr val="DA823B"/>
      </a:accent4>
      <a:accent5>
        <a:srgbClr val="625D3C"/>
      </a:accent5>
      <a:accent6>
        <a:srgbClr val="00384A"/>
      </a:accent6>
      <a:hlink>
        <a:srgbClr val="227A78"/>
      </a:hlink>
      <a:folHlink>
        <a:srgbClr val="39474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modern">
  <a:themeElements>
    <a:clrScheme name="Custom 348">
      <a:dk1>
        <a:srgbClr val="000000"/>
      </a:dk1>
      <a:lt1>
        <a:srgbClr val="FFFFFF"/>
      </a:lt1>
      <a:dk2>
        <a:srgbClr val="191919"/>
      </a:dk2>
      <a:lt2>
        <a:srgbClr val="CCCCCC"/>
      </a:lt2>
      <a:accent1>
        <a:srgbClr val="7E5554"/>
      </a:accent1>
      <a:accent2>
        <a:srgbClr val="910A10"/>
      </a:accent2>
      <a:accent3>
        <a:srgbClr val="84294D"/>
      </a:accent3>
      <a:accent4>
        <a:srgbClr val="DA823B"/>
      </a:accent4>
      <a:accent5>
        <a:srgbClr val="625D3C"/>
      </a:accent5>
      <a:accent6>
        <a:srgbClr val="00384A"/>
      </a:accent6>
      <a:hlink>
        <a:srgbClr val="227A78"/>
      </a:hlink>
      <a:folHlink>
        <a:srgbClr val="39474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modern">
  <a:themeElements>
    <a:clrScheme name="Custom 348">
      <a:dk1>
        <a:srgbClr val="000000"/>
      </a:dk1>
      <a:lt1>
        <a:srgbClr val="FFFFFF"/>
      </a:lt1>
      <a:dk2>
        <a:srgbClr val="191919"/>
      </a:dk2>
      <a:lt2>
        <a:srgbClr val="CCCCCC"/>
      </a:lt2>
      <a:accent1>
        <a:srgbClr val="7E5554"/>
      </a:accent1>
      <a:accent2>
        <a:srgbClr val="910A10"/>
      </a:accent2>
      <a:accent3>
        <a:srgbClr val="84294D"/>
      </a:accent3>
      <a:accent4>
        <a:srgbClr val="DA823B"/>
      </a:accent4>
      <a:accent5>
        <a:srgbClr val="625D3C"/>
      </a:accent5>
      <a:accent6>
        <a:srgbClr val="00384A"/>
      </a:accent6>
      <a:hlink>
        <a:srgbClr val="227A78"/>
      </a:hlink>
      <a:folHlink>
        <a:srgbClr val="394749"/>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294</TotalTime>
  <Words>1495</Words>
  <Application>Microsoft Macintosh PowerPoint</Application>
  <PresentationFormat>On-screen Show (16:9)</PresentationFormat>
  <Paragraphs>318</Paragraphs>
  <Slides>48</Slides>
  <Notes>48</Notes>
  <HiddenSlides>0</HiddenSlides>
  <MMClips>0</MMClips>
  <ScaleCrop>false</ScaleCrop>
  <HeadingPairs>
    <vt:vector size="4" baseType="variant">
      <vt:variant>
        <vt:lpstr>Theme</vt:lpstr>
      </vt:variant>
      <vt:variant>
        <vt:i4>4</vt:i4>
      </vt:variant>
      <vt:variant>
        <vt:lpstr>Slide Titles</vt:lpstr>
      </vt:variant>
      <vt:variant>
        <vt:i4>48</vt:i4>
      </vt:variant>
    </vt:vector>
  </HeadingPairs>
  <TitlesOfParts>
    <vt:vector size="52" baseType="lpstr">
      <vt:lpstr>modern</vt:lpstr>
      <vt:lpstr>modern</vt:lpstr>
      <vt:lpstr>modern</vt:lpstr>
      <vt:lpstr>modern</vt:lpstr>
      <vt:lpstr>PowerPoint Presentation</vt:lpstr>
      <vt:lpstr>Module 3 Pedagogy</vt:lpstr>
      <vt:lpstr>Visioning Activity </vt:lpstr>
      <vt:lpstr>Objectives </vt:lpstr>
      <vt:lpstr>Think about your own classroom management...</vt:lpstr>
      <vt:lpstr>PowerPoint Presentation</vt:lpstr>
      <vt:lpstr>Role-play </vt:lpstr>
      <vt:lpstr>PowerPoint Presentation</vt:lpstr>
      <vt:lpstr>Module 3 Pedagogy</vt:lpstr>
      <vt:lpstr>Please write down your ideas in your journals</vt:lpstr>
      <vt:lpstr>Objectives</vt:lpstr>
      <vt:lpstr>Bowline knot</vt:lpstr>
      <vt:lpstr>Teaching Strategies</vt:lpstr>
      <vt:lpstr>Teaching Strategies</vt:lpstr>
      <vt:lpstr>Planning Group Work</vt:lpstr>
      <vt:lpstr>PowerPoint Presentation</vt:lpstr>
      <vt:lpstr>Module 3 Pedagogy</vt:lpstr>
      <vt:lpstr>Questions are important because they…</vt:lpstr>
      <vt:lpstr>Objectives</vt:lpstr>
      <vt:lpstr>2 Types of questions</vt:lpstr>
      <vt:lpstr>PowerPoint Presentation</vt:lpstr>
      <vt:lpstr>Engaging all students</vt:lpstr>
      <vt:lpstr>Engaging all students</vt:lpstr>
      <vt:lpstr>Practice</vt:lpstr>
      <vt:lpstr>Do / Do Not</vt:lpstr>
      <vt:lpstr>Do / Do Not</vt:lpstr>
      <vt:lpstr>Questioning – Peer Assessment</vt:lpstr>
      <vt:lpstr>PowerPoint Presentation</vt:lpstr>
      <vt:lpstr>Connect the Dots</vt:lpstr>
      <vt:lpstr>Module 3 Pedagogy</vt:lpstr>
      <vt:lpstr>Objectives</vt:lpstr>
      <vt:lpstr>Child Development</vt:lpstr>
      <vt:lpstr>0-2 years - Sensori-motor period </vt:lpstr>
      <vt:lpstr>3-7 years - Pre-operational stage</vt:lpstr>
      <vt:lpstr>7-11 years - Concrete operational stage</vt:lpstr>
      <vt:lpstr>11+ years - Formal operational stage</vt:lpstr>
      <vt:lpstr>Four Stages of Child Development</vt:lpstr>
      <vt:lpstr>Differentiation</vt:lpstr>
      <vt:lpstr>Differentiation</vt:lpstr>
      <vt:lpstr>PowerPoint Presentation</vt:lpstr>
      <vt:lpstr>Individual Reflection </vt:lpstr>
      <vt:lpstr>Module 3 Pedagogy</vt:lpstr>
      <vt:lpstr>Objectives</vt:lpstr>
      <vt:lpstr>Continuous vs Summative Assessment</vt:lpstr>
      <vt:lpstr>Continuous vs Summative Assessment</vt:lpstr>
      <vt:lpstr>Question</vt:lpstr>
      <vt:lpstr>Feedback</vt:lpstr>
      <vt:lpstr>Practice</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cp:lastModifiedBy>Mary Mendenhall</cp:lastModifiedBy>
  <cp:revision>26</cp:revision>
  <dcterms:created xsi:type="dcterms:W3CDTF">2016-02-19T20:22:41Z</dcterms:created>
  <dcterms:modified xsi:type="dcterms:W3CDTF">2016-03-24T17:09:52Z</dcterms:modified>
</cp:coreProperties>
</file>